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32" r:id="rId3"/>
    <p:sldId id="309" r:id="rId4"/>
    <p:sldId id="318" r:id="rId5"/>
    <p:sldId id="257" r:id="rId6"/>
    <p:sldId id="302" r:id="rId7"/>
    <p:sldId id="303" r:id="rId8"/>
    <p:sldId id="286" r:id="rId9"/>
    <p:sldId id="287" r:id="rId10"/>
    <p:sldId id="310" r:id="rId11"/>
    <p:sldId id="294" r:id="rId12"/>
    <p:sldId id="319" r:id="rId13"/>
    <p:sldId id="322" r:id="rId14"/>
    <p:sldId id="323" r:id="rId15"/>
    <p:sldId id="328" r:id="rId16"/>
    <p:sldId id="295" r:id="rId17"/>
    <p:sldId id="289" r:id="rId18"/>
    <p:sldId id="324" r:id="rId19"/>
    <p:sldId id="296" r:id="rId20"/>
    <p:sldId id="260" r:id="rId21"/>
    <p:sldId id="298" r:id="rId22"/>
    <p:sldId id="264" r:id="rId23"/>
    <p:sldId id="265" r:id="rId24"/>
    <p:sldId id="326" r:id="rId25"/>
    <p:sldId id="331" r:id="rId26"/>
    <p:sldId id="300" r:id="rId27"/>
    <p:sldId id="31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C95E52-6292-45A9-9652-F33575514242}" type="doc">
      <dgm:prSet loTypeId="urn:microsoft.com/office/officeart/2005/8/layout/cycle7" loCatId="cycle" qsTypeId="urn:microsoft.com/office/officeart/2005/8/quickstyle/simple1" qsCatId="simple" csTypeId="urn:microsoft.com/office/officeart/2005/8/colors/accent5_2" csCatId="accent5" phldr="1"/>
      <dgm:spPr/>
      <dgm:t>
        <a:bodyPr/>
        <a:lstStyle/>
        <a:p>
          <a:endParaRPr lang="en-US"/>
        </a:p>
      </dgm:t>
    </dgm:pt>
    <dgm:pt modelId="{6495F5B0-7092-428F-A2F1-FD0B6463B984}">
      <dgm:prSet phldrT="[Text]" custT="1"/>
      <dgm:spPr/>
      <dgm:t>
        <a:bodyPr/>
        <a:lstStyle/>
        <a:p>
          <a:r>
            <a:rPr lang="en-IE" sz="2000" b="1" dirty="0" smtClean="0"/>
            <a:t>“Inexorable rise of the eBook”</a:t>
          </a:r>
        </a:p>
        <a:p>
          <a:r>
            <a:rPr lang="en-IE" sz="2000" b="1" dirty="0" smtClean="0"/>
            <a:t>“A student population hungry for digested content”</a:t>
          </a:r>
          <a:endParaRPr lang="en-US" sz="2000" b="1" dirty="0"/>
        </a:p>
      </dgm:t>
    </dgm:pt>
    <dgm:pt modelId="{B80DBC10-6838-40B8-AA33-6F72FB471E25}" type="parTrans" cxnId="{3E27DEC5-51F6-498C-8F84-979D483A9A0D}">
      <dgm:prSet/>
      <dgm:spPr/>
      <dgm:t>
        <a:bodyPr/>
        <a:lstStyle/>
        <a:p>
          <a:endParaRPr lang="en-US"/>
        </a:p>
      </dgm:t>
    </dgm:pt>
    <dgm:pt modelId="{179E5753-B15C-4EC2-904B-E3DE1A39D9CC}" type="sibTrans" cxnId="{3E27DEC5-51F6-498C-8F84-979D483A9A0D}">
      <dgm:prSet/>
      <dgm:spPr/>
      <dgm:t>
        <a:bodyPr/>
        <a:lstStyle/>
        <a:p>
          <a:endParaRPr lang="en-US" dirty="0"/>
        </a:p>
      </dgm:t>
    </dgm:pt>
    <dgm:pt modelId="{39451D87-6FC7-4A1B-94FD-A07DE42CFC11}">
      <dgm:prSet phldrT="[Text]" custT="1"/>
      <dgm:spPr/>
      <dgm:t>
        <a:bodyPr/>
        <a:lstStyle/>
        <a:p>
          <a:r>
            <a:rPr lang="en-IE" sz="2000" b="1" dirty="0" smtClean="0"/>
            <a:t>“Print sales will fall sharply as electronic  publishing matures and consumer demand grows”</a:t>
          </a:r>
          <a:endParaRPr lang="en-US" sz="2000" b="1" dirty="0"/>
        </a:p>
      </dgm:t>
    </dgm:pt>
    <dgm:pt modelId="{FA893CA4-FA67-4660-AFFB-3045C8D58812}" type="parTrans" cxnId="{D1200715-7C32-4629-8B2B-47B2FA006848}">
      <dgm:prSet/>
      <dgm:spPr/>
      <dgm:t>
        <a:bodyPr/>
        <a:lstStyle/>
        <a:p>
          <a:endParaRPr lang="en-US"/>
        </a:p>
      </dgm:t>
    </dgm:pt>
    <dgm:pt modelId="{EBEBFA69-F41A-4410-940E-732F8B74C5EF}" type="sibTrans" cxnId="{D1200715-7C32-4629-8B2B-47B2FA006848}">
      <dgm:prSet/>
      <dgm:spPr/>
      <dgm:t>
        <a:bodyPr/>
        <a:lstStyle/>
        <a:p>
          <a:endParaRPr lang="en-US" dirty="0"/>
        </a:p>
      </dgm:t>
    </dgm:pt>
    <dgm:pt modelId="{99678383-8051-43C9-9058-BC7EA412C117}">
      <dgm:prSet phldrT="[Text]" custT="1"/>
      <dgm:spPr/>
      <dgm:t>
        <a:bodyPr/>
        <a:lstStyle/>
        <a:p>
          <a:r>
            <a:rPr lang="en-IE" sz="2000" b="1" dirty="0" smtClean="0"/>
            <a:t>“By 2017 eBook will be the default format for textbooks, scholarly  books and reference works”</a:t>
          </a:r>
          <a:endParaRPr lang="en-US" sz="2000" b="1" dirty="0"/>
        </a:p>
      </dgm:t>
    </dgm:pt>
    <dgm:pt modelId="{4DB87BC7-8CE9-434E-B7EB-B22C750AF80D}" type="parTrans" cxnId="{CD08B9D9-0773-4217-82A6-B5477D5F3EC7}">
      <dgm:prSet/>
      <dgm:spPr/>
      <dgm:t>
        <a:bodyPr/>
        <a:lstStyle/>
        <a:p>
          <a:endParaRPr lang="en-US"/>
        </a:p>
      </dgm:t>
    </dgm:pt>
    <dgm:pt modelId="{1AFC2667-6550-46DC-84FB-F7A925933580}" type="sibTrans" cxnId="{CD08B9D9-0773-4217-82A6-B5477D5F3EC7}">
      <dgm:prSet/>
      <dgm:spPr/>
      <dgm:t>
        <a:bodyPr/>
        <a:lstStyle/>
        <a:p>
          <a:endParaRPr lang="en-US" dirty="0"/>
        </a:p>
      </dgm:t>
    </dgm:pt>
    <dgm:pt modelId="{AA742090-0076-4763-BA7F-E09DF7AAE10D}" type="pres">
      <dgm:prSet presAssocID="{C7C95E52-6292-45A9-9652-F33575514242}" presName="Name0" presStyleCnt="0">
        <dgm:presLayoutVars>
          <dgm:dir/>
          <dgm:resizeHandles val="exact"/>
        </dgm:presLayoutVars>
      </dgm:prSet>
      <dgm:spPr/>
      <dgm:t>
        <a:bodyPr/>
        <a:lstStyle/>
        <a:p>
          <a:endParaRPr lang="en-US"/>
        </a:p>
      </dgm:t>
    </dgm:pt>
    <dgm:pt modelId="{65FE647B-22FF-4FF2-9E66-ABD8243A974B}" type="pres">
      <dgm:prSet presAssocID="{6495F5B0-7092-428F-A2F1-FD0B6463B984}" presName="node" presStyleLbl="node1" presStyleIdx="0" presStyleCnt="3" custScaleX="109771" custScaleY="201167">
        <dgm:presLayoutVars>
          <dgm:bulletEnabled val="1"/>
        </dgm:presLayoutVars>
      </dgm:prSet>
      <dgm:spPr/>
      <dgm:t>
        <a:bodyPr/>
        <a:lstStyle/>
        <a:p>
          <a:endParaRPr lang="en-US"/>
        </a:p>
      </dgm:t>
    </dgm:pt>
    <dgm:pt modelId="{7E2EC00A-2D44-40C1-AE5B-096D2F4F1B2A}" type="pres">
      <dgm:prSet presAssocID="{179E5753-B15C-4EC2-904B-E3DE1A39D9CC}" presName="sibTrans" presStyleLbl="sibTrans2D1" presStyleIdx="0" presStyleCnt="3"/>
      <dgm:spPr/>
      <dgm:t>
        <a:bodyPr/>
        <a:lstStyle/>
        <a:p>
          <a:endParaRPr lang="en-US"/>
        </a:p>
      </dgm:t>
    </dgm:pt>
    <dgm:pt modelId="{16F2C683-968F-4E97-97D4-D5B1A1604BB8}" type="pres">
      <dgm:prSet presAssocID="{179E5753-B15C-4EC2-904B-E3DE1A39D9CC}" presName="connectorText" presStyleLbl="sibTrans2D1" presStyleIdx="0" presStyleCnt="3"/>
      <dgm:spPr/>
      <dgm:t>
        <a:bodyPr/>
        <a:lstStyle/>
        <a:p>
          <a:endParaRPr lang="en-US"/>
        </a:p>
      </dgm:t>
    </dgm:pt>
    <dgm:pt modelId="{91B323CC-64A9-466F-BA5E-EBAF553EB282}" type="pres">
      <dgm:prSet presAssocID="{39451D87-6FC7-4A1B-94FD-A07DE42CFC11}" presName="node" presStyleLbl="node1" presStyleIdx="1" presStyleCnt="3" custScaleX="111885" custScaleY="141234">
        <dgm:presLayoutVars>
          <dgm:bulletEnabled val="1"/>
        </dgm:presLayoutVars>
      </dgm:prSet>
      <dgm:spPr/>
      <dgm:t>
        <a:bodyPr/>
        <a:lstStyle/>
        <a:p>
          <a:endParaRPr lang="en-US"/>
        </a:p>
      </dgm:t>
    </dgm:pt>
    <dgm:pt modelId="{8BB25DAB-BBF8-4EF8-A46D-2090444FAE0D}" type="pres">
      <dgm:prSet presAssocID="{EBEBFA69-F41A-4410-940E-732F8B74C5EF}" presName="sibTrans" presStyleLbl="sibTrans2D1" presStyleIdx="1" presStyleCnt="3"/>
      <dgm:spPr/>
      <dgm:t>
        <a:bodyPr/>
        <a:lstStyle/>
        <a:p>
          <a:endParaRPr lang="en-US"/>
        </a:p>
      </dgm:t>
    </dgm:pt>
    <dgm:pt modelId="{3589E958-379A-448E-AC73-4882C0C96EC0}" type="pres">
      <dgm:prSet presAssocID="{EBEBFA69-F41A-4410-940E-732F8B74C5EF}" presName="connectorText" presStyleLbl="sibTrans2D1" presStyleIdx="1" presStyleCnt="3"/>
      <dgm:spPr/>
      <dgm:t>
        <a:bodyPr/>
        <a:lstStyle/>
        <a:p>
          <a:endParaRPr lang="en-US"/>
        </a:p>
      </dgm:t>
    </dgm:pt>
    <dgm:pt modelId="{3FC68F9D-F9F8-49F8-A62B-2B9F1F2FFC71}" type="pres">
      <dgm:prSet presAssocID="{99678383-8051-43C9-9058-BC7EA412C117}" presName="node" presStyleLbl="node1" presStyleIdx="2" presStyleCnt="3" custScaleX="130707" custScaleY="147910">
        <dgm:presLayoutVars>
          <dgm:bulletEnabled val="1"/>
        </dgm:presLayoutVars>
      </dgm:prSet>
      <dgm:spPr/>
      <dgm:t>
        <a:bodyPr/>
        <a:lstStyle/>
        <a:p>
          <a:endParaRPr lang="en-US"/>
        </a:p>
      </dgm:t>
    </dgm:pt>
    <dgm:pt modelId="{FB903005-04E8-4BE4-A636-112DC4D74A99}" type="pres">
      <dgm:prSet presAssocID="{1AFC2667-6550-46DC-84FB-F7A925933580}" presName="sibTrans" presStyleLbl="sibTrans2D1" presStyleIdx="2" presStyleCnt="3"/>
      <dgm:spPr/>
      <dgm:t>
        <a:bodyPr/>
        <a:lstStyle/>
        <a:p>
          <a:endParaRPr lang="en-US"/>
        </a:p>
      </dgm:t>
    </dgm:pt>
    <dgm:pt modelId="{76E43B9A-E972-4B8F-833C-BE0915659D24}" type="pres">
      <dgm:prSet presAssocID="{1AFC2667-6550-46DC-84FB-F7A925933580}" presName="connectorText" presStyleLbl="sibTrans2D1" presStyleIdx="2" presStyleCnt="3"/>
      <dgm:spPr/>
      <dgm:t>
        <a:bodyPr/>
        <a:lstStyle/>
        <a:p>
          <a:endParaRPr lang="en-US"/>
        </a:p>
      </dgm:t>
    </dgm:pt>
  </dgm:ptLst>
  <dgm:cxnLst>
    <dgm:cxn modelId="{38C18E66-76DB-4AFB-858B-18E898D8454B}" type="presOf" srcId="{1AFC2667-6550-46DC-84FB-F7A925933580}" destId="{76E43B9A-E972-4B8F-833C-BE0915659D24}" srcOrd="1" destOrd="0" presId="urn:microsoft.com/office/officeart/2005/8/layout/cycle7"/>
    <dgm:cxn modelId="{F647B21A-79DE-4A54-8D4E-F808DDBD8028}" type="presOf" srcId="{EBEBFA69-F41A-4410-940E-732F8B74C5EF}" destId="{3589E958-379A-448E-AC73-4882C0C96EC0}" srcOrd="1" destOrd="0" presId="urn:microsoft.com/office/officeart/2005/8/layout/cycle7"/>
    <dgm:cxn modelId="{D1200715-7C32-4629-8B2B-47B2FA006848}" srcId="{C7C95E52-6292-45A9-9652-F33575514242}" destId="{39451D87-6FC7-4A1B-94FD-A07DE42CFC11}" srcOrd="1" destOrd="0" parTransId="{FA893CA4-FA67-4660-AFFB-3045C8D58812}" sibTransId="{EBEBFA69-F41A-4410-940E-732F8B74C5EF}"/>
    <dgm:cxn modelId="{FA28D1F3-D158-40F7-B91E-B13D54BBB806}" type="presOf" srcId="{39451D87-6FC7-4A1B-94FD-A07DE42CFC11}" destId="{91B323CC-64A9-466F-BA5E-EBAF553EB282}" srcOrd="0" destOrd="0" presId="urn:microsoft.com/office/officeart/2005/8/layout/cycle7"/>
    <dgm:cxn modelId="{635CDD16-6384-48E1-AF13-461CA00E82EB}" type="presOf" srcId="{C7C95E52-6292-45A9-9652-F33575514242}" destId="{AA742090-0076-4763-BA7F-E09DF7AAE10D}" srcOrd="0" destOrd="0" presId="urn:microsoft.com/office/officeart/2005/8/layout/cycle7"/>
    <dgm:cxn modelId="{7D1084EF-9185-4024-BAD5-FB09EC850003}" type="presOf" srcId="{99678383-8051-43C9-9058-BC7EA412C117}" destId="{3FC68F9D-F9F8-49F8-A62B-2B9F1F2FFC71}" srcOrd="0" destOrd="0" presId="urn:microsoft.com/office/officeart/2005/8/layout/cycle7"/>
    <dgm:cxn modelId="{BD0B18A8-F4EE-4B49-AEC5-C90142538A37}" type="presOf" srcId="{179E5753-B15C-4EC2-904B-E3DE1A39D9CC}" destId="{16F2C683-968F-4E97-97D4-D5B1A1604BB8}" srcOrd="1" destOrd="0" presId="urn:microsoft.com/office/officeart/2005/8/layout/cycle7"/>
    <dgm:cxn modelId="{01AEDBA2-7400-4CA9-810F-8305153805C0}" type="presOf" srcId="{EBEBFA69-F41A-4410-940E-732F8B74C5EF}" destId="{8BB25DAB-BBF8-4EF8-A46D-2090444FAE0D}" srcOrd="0" destOrd="0" presId="urn:microsoft.com/office/officeart/2005/8/layout/cycle7"/>
    <dgm:cxn modelId="{C155D488-1B59-4F04-B31A-3A172D766213}" type="presOf" srcId="{6495F5B0-7092-428F-A2F1-FD0B6463B984}" destId="{65FE647B-22FF-4FF2-9E66-ABD8243A974B}" srcOrd="0" destOrd="0" presId="urn:microsoft.com/office/officeart/2005/8/layout/cycle7"/>
    <dgm:cxn modelId="{C15FD752-0686-4B50-8297-9A31EEF2C6DD}" type="presOf" srcId="{179E5753-B15C-4EC2-904B-E3DE1A39D9CC}" destId="{7E2EC00A-2D44-40C1-AE5B-096D2F4F1B2A}" srcOrd="0" destOrd="0" presId="urn:microsoft.com/office/officeart/2005/8/layout/cycle7"/>
    <dgm:cxn modelId="{CD08B9D9-0773-4217-82A6-B5477D5F3EC7}" srcId="{C7C95E52-6292-45A9-9652-F33575514242}" destId="{99678383-8051-43C9-9058-BC7EA412C117}" srcOrd="2" destOrd="0" parTransId="{4DB87BC7-8CE9-434E-B7EB-B22C750AF80D}" sibTransId="{1AFC2667-6550-46DC-84FB-F7A925933580}"/>
    <dgm:cxn modelId="{3E27DEC5-51F6-498C-8F84-979D483A9A0D}" srcId="{C7C95E52-6292-45A9-9652-F33575514242}" destId="{6495F5B0-7092-428F-A2F1-FD0B6463B984}" srcOrd="0" destOrd="0" parTransId="{B80DBC10-6838-40B8-AA33-6F72FB471E25}" sibTransId="{179E5753-B15C-4EC2-904B-E3DE1A39D9CC}"/>
    <dgm:cxn modelId="{B6DBD1C1-AD09-48D2-8A5B-CFF6B258F543}" type="presOf" srcId="{1AFC2667-6550-46DC-84FB-F7A925933580}" destId="{FB903005-04E8-4BE4-A636-112DC4D74A99}" srcOrd="0" destOrd="0" presId="urn:microsoft.com/office/officeart/2005/8/layout/cycle7"/>
    <dgm:cxn modelId="{9255DCE6-5392-4435-BFDA-EA948D7C805D}" type="presParOf" srcId="{AA742090-0076-4763-BA7F-E09DF7AAE10D}" destId="{65FE647B-22FF-4FF2-9E66-ABD8243A974B}" srcOrd="0" destOrd="0" presId="urn:microsoft.com/office/officeart/2005/8/layout/cycle7"/>
    <dgm:cxn modelId="{E845FECE-418D-4B0F-881E-1878DAED3F82}" type="presParOf" srcId="{AA742090-0076-4763-BA7F-E09DF7AAE10D}" destId="{7E2EC00A-2D44-40C1-AE5B-096D2F4F1B2A}" srcOrd="1" destOrd="0" presId="urn:microsoft.com/office/officeart/2005/8/layout/cycle7"/>
    <dgm:cxn modelId="{5A20035E-9AB1-47A3-BB8F-F89547955729}" type="presParOf" srcId="{7E2EC00A-2D44-40C1-AE5B-096D2F4F1B2A}" destId="{16F2C683-968F-4E97-97D4-D5B1A1604BB8}" srcOrd="0" destOrd="0" presId="urn:microsoft.com/office/officeart/2005/8/layout/cycle7"/>
    <dgm:cxn modelId="{B6552832-C6EC-49A8-B20A-C10E4725F347}" type="presParOf" srcId="{AA742090-0076-4763-BA7F-E09DF7AAE10D}" destId="{91B323CC-64A9-466F-BA5E-EBAF553EB282}" srcOrd="2" destOrd="0" presId="urn:microsoft.com/office/officeart/2005/8/layout/cycle7"/>
    <dgm:cxn modelId="{CC55BD8E-8B53-457A-831B-39984F1293F2}" type="presParOf" srcId="{AA742090-0076-4763-BA7F-E09DF7AAE10D}" destId="{8BB25DAB-BBF8-4EF8-A46D-2090444FAE0D}" srcOrd="3" destOrd="0" presId="urn:microsoft.com/office/officeart/2005/8/layout/cycle7"/>
    <dgm:cxn modelId="{3FAB456B-440A-4963-926F-C10CBF4A755E}" type="presParOf" srcId="{8BB25DAB-BBF8-4EF8-A46D-2090444FAE0D}" destId="{3589E958-379A-448E-AC73-4882C0C96EC0}" srcOrd="0" destOrd="0" presId="urn:microsoft.com/office/officeart/2005/8/layout/cycle7"/>
    <dgm:cxn modelId="{CF03624A-6101-4303-B58C-82A5A7EC90DC}" type="presParOf" srcId="{AA742090-0076-4763-BA7F-E09DF7AAE10D}" destId="{3FC68F9D-F9F8-49F8-A62B-2B9F1F2FFC71}" srcOrd="4" destOrd="0" presId="urn:microsoft.com/office/officeart/2005/8/layout/cycle7"/>
    <dgm:cxn modelId="{A11F85C5-9460-43FC-9673-9D1586F2B452}" type="presParOf" srcId="{AA742090-0076-4763-BA7F-E09DF7AAE10D}" destId="{FB903005-04E8-4BE4-A636-112DC4D74A99}" srcOrd="5" destOrd="0" presId="urn:microsoft.com/office/officeart/2005/8/layout/cycle7"/>
    <dgm:cxn modelId="{1112097F-3BD2-40FA-9F4F-E4D88036C889}" type="presParOf" srcId="{FB903005-04E8-4BE4-A636-112DC4D74A99}" destId="{76E43B9A-E972-4B8F-833C-BE0915659D2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09EB2-B5E4-42A2-BC7D-F141C61F2C3F}"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B48C471B-B0D3-40E8-BA98-DABB3DB65A16}">
      <dgm:prSet phldrT="[Text]" phldr="1"/>
      <dgm:spPr>
        <a:blipFill rotWithShape="0">
          <a:blip xmlns:r="http://schemas.openxmlformats.org/officeDocument/2006/relationships" r:embed="rId1"/>
          <a:stretch>
            <a:fillRect/>
          </a:stretch>
        </a:blipFill>
      </dgm:spPr>
      <dgm:t>
        <a:bodyPr/>
        <a:lstStyle/>
        <a:p>
          <a:endParaRPr lang="en-US" dirty="0"/>
        </a:p>
      </dgm:t>
    </dgm:pt>
    <dgm:pt modelId="{F5A5A70F-1E64-43B2-8BF5-DA6E48309071}" type="parTrans" cxnId="{681826B4-D7A9-4965-B5DE-B331F50499BC}">
      <dgm:prSet/>
      <dgm:spPr/>
      <dgm:t>
        <a:bodyPr/>
        <a:lstStyle/>
        <a:p>
          <a:endParaRPr lang="en-US"/>
        </a:p>
      </dgm:t>
    </dgm:pt>
    <dgm:pt modelId="{AF94934F-9DE4-43FB-B29F-9CF693116D63}" type="sibTrans" cxnId="{681826B4-D7A9-4965-B5DE-B331F50499BC}">
      <dgm:prSet/>
      <dgm:spPr/>
      <dgm:t>
        <a:bodyPr/>
        <a:lstStyle/>
        <a:p>
          <a:endParaRPr lang="en-US"/>
        </a:p>
      </dgm:t>
    </dgm:pt>
    <dgm:pt modelId="{708D03E5-C760-4826-9255-B9D429EE10A1}">
      <dgm:prSet phldrT="[Text]" phldr="1"/>
      <dgm:spPr>
        <a:blipFill rotWithShape="0">
          <a:blip xmlns:r="http://schemas.openxmlformats.org/officeDocument/2006/relationships" r:embed="rId2"/>
          <a:stretch>
            <a:fillRect/>
          </a:stretch>
        </a:blipFill>
      </dgm:spPr>
      <dgm:t>
        <a:bodyPr/>
        <a:lstStyle/>
        <a:p>
          <a:endParaRPr lang="en-US" dirty="0"/>
        </a:p>
      </dgm:t>
    </dgm:pt>
    <dgm:pt modelId="{6DCC61CA-8121-4A8D-8156-03963BE76C14}" type="parTrans" cxnId="{BB0AB934-7713-4E34-9877-2BD0085CD2A8}">
      <dgm:prSet/>
      <dgm:spPr/>
      <dgm:t>
        <a:bodyPr/>
        <a:lstStyle/>
        <a:p>
          <a:endParaRPr lang="en-US"/>
        </a:p>
      </dgm:t>
    </dgm:pt>
    <dgm:pt modelId="{8B9CE5FC-F991-4B1B-BC59-E82832ECD7E0}" type="sibTrans" cxnId="{BB0AB934-7713-4E34-9877-2BD0085CD2A8}">
      <dgm:prSet/>
      <dgm:spPr/>
      <dgm:t>
        <a:bodyPr/>
        <a:lstStyle/>
        <a:p>
          <a:endParaRPr lang="en-US"/>
        </a:p>
      </dgm:t>
    </dgm:pt>
    <dgm:pt modelId="{C9ADA378-BF72-45FA-94B6-00A3543F7D62}">
      <dgm:prSet phldrT="[Text]" phldr="1"/>
      <dgm:spPr>
        <a:blipFill rotWithShape="0">
          <a:blip xmlns:r="http://schemas.openxmlformats.org/officeDocument/2006/relationships" r:embed="rId3"/>
          <a:stretch>
            <a:fillRect/>
          </a:stretch>
        </a:blipFill>
      </dgm:spPr>
      <dgm:t>
        <a:bodyPr/>
        <a:lstStyle/>
        <a:p>
          <a:endParaRPr lang="en-US" dirty="0"/>
        </a:p>
      </dgm:t>
    </dgm:pt>
    <dgm:pt modelId="{4D799369-F736-49C4-ADC5-65546574DF75}" type="parTrans" cxnId="{273E4B3D-3EEC-463E-8954-48B6FE88420C}">
      <dgm:prSet/>
      <dgm:spPr/>
      <dgm:t>
        <a:bodyPr/>
        <a:lstStyle/>
        <a:p>
          <a:endParaRPr lang="en-US"/>
        </a:p>
      </dgm:t>
    </dgm:pt>
    <dgm:pt modelId="{C14C4A16-4636-4FF6-A6BF-ADDE03ECE99C}" type="sibTrans" cxnId="{273E4B3D-3EEC-463E-8954-48B6FE88420C}">
      <dgm:prSet/>
      <dgm:spPr/>
      <dgm:t>
        <a:bodyPr/>
        <a:lstStyle/>
        <a:p>
          <a:endParaRPr lang="en-US"/>
        </a:p>
      </dgm:t>
    </dgm:pt>
    <dgm:pt modelId="{6973DC85-22F2-480F-B036-78D64E6A1F0D}">
      <dgm:prSet phldrT="[Text]" phldr="1"/>
      <dgm:spPr>
        <a:blipFill rotWithShape="0">
          <a:blip xmlns:r="http://schemas.openxmlformats.org/officeDocument/2006/relationships" r:embed="rId4"/>
          <a:stretch>
            <a:fillRect/>
          </a:stretch>
        </a:blipFill>
      </dgm:spPr>
      <dgm:t>
        <a:bodyPr/>
        <a:lstStyle/>
        <a:p>
          <a:endParaRPr lang="en-US" dirty="0"/>
        </a:p>
      </dgm:t>
    </dgm:pt>
    <dgm:pt modelId="{307099BF-6BC7-420E-99A8-146C58520DA2}" type="parTrans" cxnId="{725764E2-761A-4C61-89AA-B1F860D18DC7}">
      <dgm:prSet/>
      <dgm:spPr/>
      <dgm:t>
        <a:bodyPr/>
        <a:lstStyle/>
        <a:p>
          <a:endParaRPr lang="en-US"/>
        </a:p>
      </dgm:t>
    </dgm:pt>
    <dgm:pt modelId="{8C3F05A3-6FF4-4EE5-990A-DA22CAC2E904}" type="sibTrans" cxnId="{725764E2-761A-4C61-89AA-B1F860D18DC7}">
      <dgm:prSet/>
      <dgm:spPr/>
      <dgm:t>
        <a:bodyPr/>
        <a:lstStyle/>
        <a:p>
          <a:endParaRPr lang="en-US"/>
        </a:p>
      </dgm:t>
    </dgm:pt>
    <dgm:pt modelId="{6105F17C-A849-4020-8D90-3EA8507E8943}">
      <dgm:prSet phldrT="[Text]" phldr="1"/>
      <dgm:spPr>
        <a:blipFill rotWithShape="0">
          <a:blip xmlns:r="http://schemas.openxmlformats.org/officeDocument/2006/relationships" r:embed="rId5"/>
          <a:stretch>
            <a:fillRect/>
          </a:stretch>
        </a:blipFill>
      </dgm:spPr>
      <dgm:t>
        <a:bodyPr/>
        <a:lstStyle/>
        <a:p>
          <a:endParaRPr lang="en-US" dirty="0"/>
        </a:p>
      </dgm:t>
    </dgm:pt>
    <dgm:pt modelId="{6DB1AB05-8F81-4600-BF14-EDC250D47320}" type="parTrans" cxnId="{926B8EBA-E026-4640-B4F7-09D7030C3C64}">
      <dgm:prSet/>
      <dgm:spPr/>
      <dgm:t>
        <a:bodyPr/>
        <a:lstStyle/>
        <a:p>
          <a:endParaRPr lang="en-US"/>
        </a:p>
      </dgm:t>
    </dgm:pt>
    <dgm:pt modelId="{DFFAD8F8-37F9-4192-AE7C-47EB0CB5CB4B}" type="sibTrans" cxnId="{926B8EBA-E026-4640-B4F7-09D7030C3C64}">
      <dgm:prSet/>
      <dgm:spPr/>
      <dgm:t>
        <a:bodyPr/>
        <a:lstStyle/>
        <a:p>
          <a:endParaRPr lang="en-US"/>
        </a:p>
      </dgm:t>
    </dgm:pt>
    <dgm:pt modelId="{86D22920-7FB0-4F0E-92C7-ED7C623D6AAF}">
      <dgm:prSet/>
      <dgm:spPr>
        <a:blipFill rotWithShape="0">
          <a:blip xmlns:r="http://schemas.openxmlformats.org/officeDocument/2006/relationships" r:embed="rId6"/>
          <a:stretch>
            <a:fillRect/>
          </a:stretch>
        </a:blipFill>
      </dgm:spPr>
      <dgm:t>
        <a:bodyPr/>
        <a:lstStyle/>
        <a:p>
          <a:endParaRPr lang="en-US" dirty="0"/>
        </a:p>
      </dgm:t>
    </dgm:pt>
    <dgm:pt modelId="{CF08105B-CD11-4A3A-A0C4-EFD62F8D54E0}" type="parTrans" cxnId="{A5CF2865-127A-4E9B-9679-B216DAFAC0E9}">
      <dgm:prSet/>
      <dgm:spPr/>
      <dgm:t>
        <a:bodyPr/>
        <a:lstStyle/>
        <a:p>
          <a:endParaRPr lang="en-US"/>
        </a:p>
      </dgm:t>
    </dgm:pt>
    <dgm:pt modelId="{C883E9D6-2B89-48BB-AFF1-DE97B476A5B7}" type="sibTrans" cxnId="{A5CF2865-127A-4E9B-9679-B216DAFAC0E9}">
      <dgm:prSet/>
      <dgm:spPr/>
      <dgm:t>
        <a:bodyPr/>
        <a:lstStyle/>
        <a:p>
          <a:endParaRPr lang="en-US"/>
        </a:p>
      </dgm:t>
    </dgm:pt>
    <dgm:pt modelId="{11426F66-EB18-4A1B-8FE8-DEB5E44BCFE1}">
      <dgm:prSet/>
      <dgm:spPr>
        <a:blipFill rotWithShape="0">
          <a:blip xmlns:r="http://schemas.openxmlformats.org/officeDocument/2006/relationships" r:embed="rId7"/>
          <a:stretch>
            <a:fillRect/>
          </a:stretch>
        </a:blipFill>
      </dgm:spPr>
      <dgm:t>
        <a:bodyPr/>
        <a:lstStyle/>
        <a:p>
          <a:endParaRPr lang="en-US" dirty="0"/>
        </a:p>
      </dgm:t>
    </dgm:pt>
    <dgm:pt modelId="{2671663C-9312-4884-BD35-833890A87AE4}" type="parTrans" cxnId="{86FACF4E-279D-4F51-8865-39372789FF7F}">
      <dgm:prSet/>
      <dgm:spPr/>
      <dgm:t>
        <a:bodyPr/>
        <a:lstStyle/>
        <a:p>
          <a:endParaRPr lang="en-US"/>
        </a:p>
      </dgm:t>
    </dgm:pt>
    <dgm:pt modelId="{812D6E8E-78DF-499C-BF24-994125F10CB0}" type="sibTrans" cxnId="{86FACF4E-279D-4F51-8865-39372789FF7F}">
      <dgm:prSet/>
      <dgm:spPr/>
      <dgm:t>
        <a:bodyPr/>
        <a:lstStyle/>
        <a:p>
          <a:endParaRPr lang="en-US"/>
        </a:p>
      </dgm:t>
    </dgm:pt>
    <dgm:pt modelId="{49CCFDF6-318D-48BC-9C0E-1335F9304746}">
      <dgm:prSet/>
      <dgm:spPr>
        <a:blipFill rotWithShape="0">
          <a:blip xmlns:r="http://schemas.openxmlformats.org/officeDocument/2006/relationships" r:embed="rId8"/>
          <a:stretch>
            <a:fillRect/>
          </a:stretch>
        </a:blipFill>
      </dgm:spPr>
      <dgm:t>
        <a:bodyPr/>
        <a:lstStyle/>
        <a:p>
          <a:endParaRPr lang="en-US" dirty="0"/>
        </a:p>
      </dgm:t>
    </dgm:pt>
    <dgm:pt modelId="{05F138FD-9830-4AD2-9EE9-C58F99976A0C}" type="parTrans" cxnId="{2796A8A1-D022-491B-8AB8-D8A123DFC6BE}">
      <dgm:prSet/>
      <dgm:spPr/>
      <dgm:t>
        <a:bodyPr/>
        <a:lstStyle/>
        <a:p>
          <a:endParaRPr lang="en-US"/>
        </a:p>
      </dgm:t>
    </dgm:pt>
    <dgm:pt modelId="{823F2ADB-B82C-4DF1-AAD5-C06F9D7722C4}" type="sibTrans" cxnId="{2796A8A1-D022-491B-8AB8-D8A123DFC6BE}">
      <dgm:prSet/>
      <dgm:spPr/>
      <dgm:t>
        <a:bodyPr/>
        <a:lstStyle/>
        <a:p>
          <a:endParaRPr lang="en-US"/>
        </a:p>
      </dgm:t>
    </dgm:pt>
    <dgm:pt modelId="{EE38DB82-96F0-4B14-8EB9-9D97B1A1E336}" type="pres">
      <dgm:prSet presAssocID="{59609EB2-B5E4-42A2-BC7D-F141C61F2C3F}" presName="diagram" presStyleCnt="0">
        <dgm:presLayoutVars>
          <dgm:dir/>
          <dgm:resizeHandles val="exact"/>
        </dgm:presLayoutVars>
      </dgm:prSet>
      <dgm:spPr/>
      <dgm:t>
        <a:bodyPr/>
        <a:lstStyle/>
        <a:p>
          <a:endParaRPr lang="en-US"/>
        </a:p>
      </dgm:t>
    </dgm:pt>
    <dgm:pt modelId="{8280E026-FA2C-4557-B377-55DBEEC21875}" type="pres">
      <dgm:prSet presAssocID="{B48C471B-B0D3-40E8-BA98-DABB3DB65A16}" presName="node" presStyleLbl="node1" presStyleIdx="0" presStyleCnt="8">
        <dgm:presLayoutVars>
          <dgm:bulletEnabled val="1"/>
        </dgm:presLayoutVars>
      </dgm:prSet>
      <dgm:spPr/>
      <dgm:t>
        <a:bodyPr/>
        <a:lstStyle/>
        <a:p>
          <a:endParaRPr lang="en-US"/>
        </a:p>
      </dgm:t>
    </dgm:pt>
    <dgm:pt modelId="{66098331-4DE6-4CA2-AA5A-60017C50FEF7}" type="pres">
      <dgm:prSet presAssocID="{AF94934F-9DE4-43FB-B29F-9CF693116D63}" presName="sibTrans" presStyleCnt="0"/>
      <dgm:spPr/>
      <dgm:t>
        <a:bodyPr/>
        <a:lstStyle/>
        <a:p>
          <a:endParaRPr lang="en-IE"/>
        </a:p>
      </dgm:t>
    </dgm:pt>
    <dgm:pt modelId="{66CDE863-2560-4515-87EF-4BB63939296E}" type="pres">
      <dgm:prSet presAssocID="{708D03E5-C760-4826-9255-B9D429EE10A1}" presName="node" presStyleLbl="node1" presStyleIdx="1" presStyleCnt="8">
        <dgm:presLayoutVars>
          <dgm:bulletEnabled val="1"/>
        </dgm:presLayoutVars>
      </dgm:prSet>
      <dgm:spPr/>
      <dgm:t>
        <a:bodyPr/>
        <a:lstStyle/>
        <a:p>
          <a:endParaRPr lang="en-US"/>
        </a:p>
      </dgm:t>
    </dgm:pt>
    <dgm:pt modelId="{8990A90C-1B2C-41AD-929E-425391BAA8D0}" type="pres">
      <dgm:prSet presAssocID="{8B9CE5FC-F991-4B1B-BC59-E82832ECD7E0}" presName="sibTrans" presStyleCnt="0"/>
      <dgm:spPr/>
      <dgm:t>
        <a:bodyPr/>
        <a:lstStyle/>
        <a:p>
          <a:endParaRPr lang="en-IE"/>
        </a:p>
      </dgm:t>
    </dgm:pt>
    <dgm:pt modelId="{9153B331-588F-4F32-9659-506BC6E7268E}" type="pres">
      <dgm:prSet presAssocID="{C9ADA378-BF72-45FA-94B6-00A3543F7D62}" presName="node" presStyleLbl="node1" presStyleIdx="2" presStyleCnt="8">
        <dgm:presLayoutVars>
          <dgm:bulletEnabled val="1"/>
        </dgm:presLayoutVars>
      </dgm:prSet>
      <dgm:spPr/>
      <dgm:t>
        <a:bodyPr/>
        <a:lstStyle/>
        <a:p>
          <a:endParaRPr lang="en-US"/>
        </a:p>
      </dgm:t>
    </dgm:pt>
    <dgm:pt modelId="{3402A3A6-17CE-4516-8823-4E515C7888DD}" type="pres">
      <dgm:prSet presAssocID="{C14C4A16-4636-4FF6-A6BF-ADDE03ECE99C}" presName="sibTrans" presStyleCnt="0"/>
      <dgm:spPr/>
      <dgm:t>
        <a:bodyPr/>
        <a:lstStyle/>
        <a:p>
          <a:endParaRPr lang="en-IE"/>
        </a:p>
      </dgm:t>
    </dgm:pt>
    <dgm:pt modelId="{3FF83FA1-8796-4623-A8AF-A17ED9406C7D}" type="pres">
      <dgm:prSet presAssocID="{6973DC85-22F2-480F-B036-78D64E6A1F0D}" presName="node" presStyleLbl="node1" presStyleIdx="3" presStyleCnt="8">
        <dgm:presLayoutVars>
          <dgm:bulletEnabled val="1"/>
        </dgm:presLayoutVars>
      </dgm:prSet>
      <dgm:spPr/>
      <dgm:t>
        <a:bodyPr/>
        <a:lstStyle/>
        <a:p>
          <a:endParaRPr lang="en-US"/>
        </a:p>
      </dgm:t>
    </dgm:pt>
    <dgm:pt modelId="{48130A50-FE3D-4504-9F8E-5F2032963CD4}" type="pres">
      <dgm:prSet presAssocID="{8C3F05A3-6FF4-4EE5-990A-DA22CAC2E904}" presName="sibTrans" presStyleCnt="0"/>
      <dgm:spPr/>
      <dgm:t>
        <a:bodyPr/>
        <a:lstStyle/>
        <a:p>
          <a:endParaRPr lang="en-IE"/>
        </a:p>
      </dgm:t>
    </dgm:pt>
    <dgm:pt modelId="{156E3387-E6E7-433F-B939-DD6E02624B0B}" type="pres">
      <dgm:prSet presAssocID="{6105F17C-A849-4020-8D90-3EA8507E8943}" presName="node" presStyleLbl="node1" presStyleIdx="4" presStyleCnt="8">
        <dgm:presLayoutVars>
          <dgm:bulletEnabled val="1"/>
        </dgm:presLayoutVars>
      </dgm:prSet>
      <dgm:spPr/>
      <dgm:t>
        <a:bodyPr/>
        <a:lstStyle/>
        <a:p>
          <a:endParaRPr lang="en-US"/>
        </a:p>
      </dgm:t>
    </dgm:pt>
    <dgm:pt modelId="{7FAE00AF-FA29-4CD9-982D-49B46581F23D}" type="pres">
      <dgm:prSet presAssocID="{DFFAD8F8-37F9-4192-AE7C-47EB0CB5CB4B}" presName="sibTrans" presStyleCnt="0"/>
      <dgm:spPr/>
      <dgm:t>
        <a:bodyPr/>
        <a:lstStyle/>
        <a:p>
          <a:endParaRPr lang="en-IE"/>
        </a:p>
      </dgm:t>
    </dgm:pt>
    <dgm:pt modelId="{A50C7C2F-BCA8-4D28-82F0-A3CBC4C99E39}" type="pres">
      <dgm:prSet presAssocID="{86D22920-7FB0-4F0E-92C7-ED7C623D6AAF}" presName="node" presStyleLbl="node1" presStyleIdx="5" presStyleCnt="8">
        <dgm:presLayoutVars>
          <dgm:bulletEnabled val="1"/>
        </dgm:presLayoutVars>
      </dgm:prSet>
      <dgm:spPr/>
      <dgm:t>
        <a:bodyPr/>
        <a:lstStyle/>
        <a:p>
          <a:endParaRPr lang="en-US"/>
        </a:p>
      </dgm:t>
    </dgm:pt>
    <dgm:pt modelId="{7D933D8C-80FF-4188-AE0D-8AB469B0A974}" type="pres">
      <dgm:prSet presAssocID="{C883E9D6-2B89-48BB-AFF1-DE97B476A5B7}" presName="sibTrans" presStyleCnt="0"/>
      <dgm:spPr/>
      <dgm:t>
        <a:bodyPr/>
        <a:lstStyle/>
        <a:p>
          <a:endParaRPr lang="en-IE"/>
        </a:p>
      </dgm:t>
    </dgm:pt>
    <dgm:pt modelId="{4C2020EE-36B6-461B-8886-E1BBA5C3BE9B}" type="pres">
      <dgm:prSet presAssocID="{11426F66-EB18-4A1B-8FE8-DEB5E44BCFE1}" presName="node" presStyleLbl="node1" presStyleIdx="6" presStyleCnt="8" custLinFactX="15874" custLinFactNeighborX="100000" custLinFactNeighborY="-4531">
        <dgm:presLayoutVars>
          <dgm:bulletEnabled val="1"/>
        </dgm:presLayoutVars>
      </dgm:prSet>
      <dgm:spPr/>
      <dgm:t>
        <a:bodyPr/>
        <a:lstStyle/>
        <a:p>
          <a:endParaRPr lang="en-US"/>
        </a:p>
      </dgm:t>
    </dgm:pt>
    <dgm:pt modelId="{54F4EC11-9230-4863-8DD2-9BBC01E3A79B}" type="pres">
      <dgm:prSet presAssocID="{812D6E8E-78DF-499C-BF24-994125F10CB0}" presName="sibTrans" presStyleCnt="0"/>
      <dgm:spPr/>
      <dgm:t>
        <a:bodyPr/>
        <a:lstStyle/>
        <a:p>
          <a:endParaRPr lang="en-IE"/>
        </a:p>
      </dgm:t>
    </dgm:pt>
    <dgm:pt modelId="{7F526337-4356-4041-8666-437FD968A6E5}" type="pres">
      <dgm:prSet presAssocID="{49CCFDF6-318D-48BC-9C0E-1335F9304746}" presName="node" presStyleLbl="node1" presStyleIdx="7" presStyleCnt="8" custLinFactX="-15291" custLinFactNeighborX="-100000" custLinFactNeighborY="-4531">
        <dgm:presLayoutVars>
          <dgm:bulletEnabled val="1"/>
        </dgm:presLayoutVars>
      </dgm:prSet>
      <dgm:spPr/>
      <dgm:t>
        <a:bodyPr/>
        <a:lstStyle/>
        <a:p>
          <a:endParaRPr lang="en-US"/>
        </a:p>
      </dgm:t>
    </dgm:pt>
  </dgm:ptLst>
  <dgm:cxnLst>
    <dgm:cxn modelId="{A5CF2865-127A-4E9B-9679-B216DAFAC0E9}" srcId="{59609EB2-B5E4-42A2-BC7D-F141C61F2C3F}" destId="{86D22920-7FB0-4F0E-92C7-ED7C623D6AAF}" srcOrd="5" destOrd="0" parTransId="{CF08105B-CD11-4A3A-A0C4-EFD62F8D54E0}" sibTransId="{C883E9D6-2B89-48BB-AFF1-DE97B476A5B7}"/>
    <dgm:cxn modelId="{D9B4597A-BB0C-4420-B65D-42E3D67C3247}" type="presOf" srcId="{6973DC85-22F2-480F-B036-78D64E6A1F0D}" destId="{3FF83FA1-8796-4623-A8AF-A17ED9406C7D}" srcOrd="0" destOrd="0" presId="urn:microsoft.com/office/officeart/2005/8/layout/default#1"/>
    <dgm:cxn modelId="{681826B4-D7A9-4965-B5DE-B331F50499BC}" srcId="{59609EB2-B5E4-42A2-BC7D-F141C61F2C3F}" destId="{B48C471B-B0D3-40E8-BA98-DABB3DB65A16}" srcOrd="0" destOrd="0" parTransId="{F5A5A70F-1E64-43B2-8BF5-DA6E48309071}" sibTransId="{AF94934F-9DE4-43FB-B29F-9CF693116D63}"/>
    <dgm:cxn modelId="{11E5ED35-3BC3-4F34-8F60-B8C7A9B96312}" type="presOf" srcId="{B48C471B-B0D3-40E8-BA98-DABB3DB65A16}" destId="{8280E026-FA2C-4557-B377-55DBEEC21875}" srcOrd="0" destOrd="0" presId="urn:microsoft.com/office/officeart/2005/8/layout/default#1"/>
    <dgm:cxn modelId="{273E4B3D-3EEC-463E-8954-48B6FE88420C}" srcId="{59609EB2-B5E4-42A2-BC7D-F141C61F2C3F}" destId="{C9ADA378-BF72-45FA-94B6-00A3543F7D62}" srcOrd="2" destOrd="0" parTransId="{4D799369-F736-49C4-ADC5-65546574DF75}" sibTransId="{C14C4A16-4636-4FF6-A6BF-ADDE03ECE99C}"/>
    <dgm:cxn modelId="{725764E2-761A-4C61-89AA-B1F860D18DC7}" srcId="{59609EB2-B5E4-42A2-BC7D-F141C61F2C3F}" destId="{6973DC85-22F2-480F-B036-78D64E6A1F0D}" srcOrd="3" destOrd="0" parTransId="{307099BF-6BC7-420E-99A8-146C58520DA2}" sibTransId="{8C3F05A3-6FF4-4EE5-990A-DA22CAC2E904}"/>
    <dgm:cxn modelId="{926B8EBA-E026-4640-B4F7-09D7030C3C64}" srcId="{59609EB2-B5E4-42A2-BC7D-F141C61F2C3F}" destId="{6105F17C-A849-4020-8D90-3EA8507E8943}" srcOrd="4" destOrd="0" parTransId="{6DB1AB05-8F81-4600-BF14-EDC250D47320}" sibTransId="{DFFAD8F8-37F9-4192-AE7C-47EB0CB5CB4B}"/>
    <dgm:cxn modelId="{86FACF4E-279D-4F51-8865-39372789FF7F}" srcId="{59609EB2-B5E4-42A2-BC7D-F141C61F2C3F}" destId="{11426F66-EB18-4A1B-8FE8-DEB5E44BCFE1}" srcOrd="6" destOrd="0" parTransId="{2671663C-9312-4884-BD35-833890A87AE4}" sibTransId="{812D6E8E-78DF-499C-BF24-994125F10CB0}"/>
    <dgm:cxn modelId="{281E262A-182C-43C1-ADBA-B04A34B6F22B}" type="presOf" srcId="{6105F17C-A849-4020-8D90-3EA8507E8943}" destId="{156E3387-E6E7-433F-B939-DD6E02624B0B}" srcOrd="0" destOrd="0" presId="urn:microsoft.com/office/officeart/2005/8/layout/default#1"/>
    <dgm:cxn modelId="{A67BEA26-1391-49A4-91EC-8F50AA5BECB6}" type="presOf" srcId="{708D03E5-C760-4826-9255-B9D429EE10A1}" destId="{66CDE863-2560-4515-87EF-4BB63939296E}" srcOrd="0" destOrd="0" presId="urn:microsoft.com/office/officeart/2005/8/layout/default#1"/>
    <dgm:cxn modelId="{AC0DFD08-96A5-45E4-A96A-6724491F9CEC}" type="presOf" srcId="{59609EB2-B5E4-42A2-BC7D-F141C61F2C3F}" destId="{EE38DB82-96F0-4B14-8EB9-9D97B1A1E336}" srcOrd="0" destOrd="0" presId="urn:microsoft.com/office/officeart/2005/8/layout/default#1"/>
    <dgm:cxn modelId="{2796A8A1-D022-491B-8AB8-D8A123DFC6BE}" srcId="{59609EB2-B5E4-42A2-BC7D-F141C61F2C3F}" destId="{49CCFDF6-318D-48BC-9C0E-1335F9304746}" srcOrd="7" destOrd="0" parTransId="{05F138FD-9830-4AD2-9EE9-C58F99976A0C}" sibTransId="{823F2ADB-B82C-4DF1-AAD5-C06F9D7722C4}"/>
    <dgm:cxn modelId="{2AD25F67-350E-43AA-A45E-6EBA466DA63B}" type="presOf" srcId="{11426F66-EB18-4A1B-8FE8-DEB5E44BCFE1}" destId="{4C2020EE-36B6-461B-8886-E1BBA5C3BE9B}" srcOrd="0" destOrd="0" presId="urn:microsoft.com/office/officeart/2005/8/layout/default#1"/>
    <dgm:cxn modelId="{BB0AB934-7713-4E34-9877-2BD0085CD2A8}" srcId="{59609EB2-B5E4-42A2-BC7D-F141C61F2C3F}" destId="{708D03E5-C760-4826-9255-B9D429EE10A1}" srcOrd="1" destOrd="0" parTransId="{6DCC61CA-8121-4A8D-8156-03963BE76C14}" sibTransId="{8B9CE5FC-F991-4B1B-BC59-E82832ECD7E0}"/>
    <dgm:cxn modelId="{C2C0D527-5F7B-4DCB-BB1B-F0AC0EB51525}" type="presOf" srcId="{C9ADA378-BF72-45FA-94B6-00A3543F7D62}" destId="{9153B331-588F-4F32-9659-506BC6E7268E}" srcOrd="0" destOrd="0" presId="urn:microsoft.com/office/officeart/2005/8/layout/default#1"/>
    <dgm:cxn modelId="{998634BB-591D-4D30-8F91-A9CF3DEC9825}" type="presOf" srcId="{49CCFDF6-318D-48BC-9C0E-1335F9304746}" destId="{7F526337-4356-4041-8666-437FD968A6E5}" srcOrd="0" destOrd="0" presId="urn:microsoft.com/office/officeart/2005/8/layout/default#1"/>
    <dgm:cxn modelId="{A7199318-C40D-4269-B238-17497E568F98}" type="presOf" srcId="{86D22920-7FB0-4F0E-92C7-ED7C623D6AAF}" destId="{A50C7C2F-BCA8-4D28-82F0-A3CBC4C99E39}" srcOrd="0" destOrd="0" presId="urn:microsoft.com/office/officeart/2005/8/layout/default#1"/>
    <dgm:cxn modelId="{DB12B02E-3732-4EF3-8598-7AEB62801F2B}" type="presParOf" srcId="{EE38DB82-96F0-4B14-8EB9-9D97B1A1E336}" destId="{8280E026-FA2C-4557-B377-55DBEEC21875}" srcOrd="0" destOrd="0" presId="urn:microsoft.com/office/officeart/2005/8/layout/default#1"/>
    <dgm:cxn modelId="{39944F8F-6E62-422B-BE78-7457CDE16888}" type="presParOf" srcId="{EE38DB82-96F0-4B14-8EB9-9D97B1A1E336}" destId="{66098331-4DE6-4CA2-AA5A-60017C50FEF7}" srcOrd="1" destOrd="0" presId="urn:microsoft.com/office/officeart/2005/8/layout/default#1"/>
    <dgm:cxn modelId="{BB24CE21-4885-4CE8-8086-D15F093FE4B1}" type="presParOf" srcId="{EE38DB82-96F0-4B14-8EB9-9D97B1A1E336}" destId="{66CDE863-2560-4515-87EF-4BB63939296E}" srcOrd="2" destOrd="0" presId="urn:microsoft.com/office/officeart/2005/8/layout/default#1"/>
    <dgm:cxn modelId="{532733DD-E4DB-4AD8-BB3C-920C0C5D1DE6}" type="presParOf" srcId="{EE38DB82-96F0-4B14-8EB9-9D97B1A1E336}" destId="{8990A90C-1B2C-41AD-929E-425391BAA8D0}" srcOrd="3" destOrd="0" presId="urn:microsoft.com/office/officeart/2005/8/layout/default#1"/>
    <dgm:cxn modelId="{4E1B1FF3-C590-4E97-93C4-BD5728F52F3A}" type="presParOf" srcId="{EE38DB82-96F0-4B14-8EB9-9D97B1A1E336}" destId="{9153B331-588F-4F32-9659-506BC6E7268E}" srcOrd="4" destOrd="0" presId="urn:microsoft.com/office/officeart/2005/8/layout/default#1"/>
    <dgm:cxn modelId="{30D85098-4170-4443-9AAC-DC1092078005}" type="presParOf" srcId="{EE38DB82-96F0-4B14-8EB9-9D97B1A1E336}" destId="{3402A3A6-17CE-4516-8823-4E515C7888DD}" srcOrd="5" destOrd="0" presId="urn:microsoft.com/office/officeart/2005/8/layout/default#1"/>
    <dgm:cxn modelId="{9D4B981E-A562-4D2B-913E-5223EF6C9A01}" type="presParOf" srcId="{EE38DB82-96F0-4B14-8EB9-9D97B1A1E336}" destId="{3FF83FA1-8796-4623-A8AF-A17ED9406C7D}" srcOrd="6" destOrd="0" presId="urn:microsoft.com/office/officeart/2005/8/layout/default#1"/>
    <dgm:cxn modelId="{D2AE909E-BACD-43E7-88B6-4905B2BD9021}" type="presParOf" srcId="{EE38DB82-96F0-4B14-8EB9-9D97B1A1E336}" destId="{48130A50-FE3D-4504-9F8E-5F2032963CD4}" srcOrd="7" destOrd="0" presId="urn:microsoft.com/office/officeart/2005/8/layout/default#1"/>
    <dgm:cxn modelId="{CB16E8FF-873B-42F2-AC7A-40901DEB180E}" type="presParOf" srcId="{EE38DB82-96F0-4B14-8EB9-9D97B1A1E336}" destId="{156E3387-E6E7-433F-B939-DD6E02624B0B}" srcOrd="8" destOrd="0" presId="urn:microsoft.com/office/officeart/2005/8/layout/default#1"/>
    <dgm:cxn modelId="{158AD84B-263A-45DE-B92D-FAE9367B0CEE}" type="presParOf" srcId="{EE38DB82-96F0-4B14-8EB9-9D97B1A1E336}" destId="{7FAE00AF-FA29-4CD9-982D-49B46581F23D}" srcOrd="9" destOrd="0" presId="urn:microsoft.com/office/officeart/2005/8/layout/default#1"/>
    <dgm:cxn modelId="{C0874610-DD99-4793-8CE6-0DE7EECD5557}" type="presParOf" srcId="{EE38DB82-96F0-4B14-8EB9-9D97B1A1E336}" destId="{A50C7C2F-BCA8-4D28-82F0-A3CBC4C99E39}" srcOrd="10" destOrd="0" presId="urn:microsoft.com/office/officeart/2005/8/layout/default#1"/>
    <dgm:cxn modelId="{05FA582A-4158-4296-B8E0-37EA82292186}" type="presParOf" srcId="{EE38DB82-96F0-4B14-8EB9-9D97B1A1E336}" destId="{7D933D8C-80FF-4188-AE0D-8AB469B0A974}" srcOrd="11" destOrd="0" presId="urn:microsoft.com/office/officeart/2005/8/layout/default#1"/>
    <dgm:cxn modelId="{6F13E60E-893E-4303-ABF8-70EA5E8867B2}" type="presParOf" srcId="{EE38DB82-96F0-4B14-8EB9-9D97B1A1E336}" destId="{4C2020EE-36B6-461B-8886-E1BBA5C3BE9B}" srcOrd="12" destOrd="0" presId="urn:microsoft.com/office/officeart/2005/8/layout/default#1"/>
    <dgm:cxn modelId="{8A3EC8CE-419D-4986-9DEB-9999BA1E2F67}" type="presParOf" srcId="{EE38DB82-96F0-4B14-8EB9-9D97B1A1E336}" destId="{54F4EC11-9230-4863-8DD2-9BBC01E3A79B}" srcOrd="13" destOrd="0" presId="urn:microsoft.com/office/officeart/2005/8/layout/default#1"/>
    <dgm:cxn modelId="{B7D86B31-5FEE-4974-A3C6-1B4680B80C98}" type="presParOf" srcId="{EE38DB82-96F0-4B14-8EB9-9D97B1A1E336}" destId="{7F526337-4356-4041-8666-437FD968A6E5}"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70F775-2F22-43FA-B995-330FAD91EA67}"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US"/>
        </a:p>
      </dgm:t>
    </dgm:pt>
    <dgm:pt modelId="{5E8F80F3-8DA1-485B-9573-8A6540CC22A2}">
      <dgm:prSet phldrT="[Text]"/>
      <dgm:spPr/>
      <dgm:t>
        <a:bodyPr/>
        <a:lstStyle/>
        <a:p>
          <a:r>
            <a:rPr lang="en-IE" dirty="0" smtClean="0"/>
            <a:t>1971</a:t>
          </a:r>
          <a:endParaRPr lang="en-US" dirty="0"/>
        </a:p>
      </dgm:t>
    </dgm:pt>
    <dgm:pt modelId="{0C7BB22A-8DD2-4947-9566-EEF958552EA2}" type="parTrans" cxnId="{A170891B-6533-45C5-8F3F-74C99864752C}">
      <dgm:prSet/>
      <dgm:spPr/>
      <dgm:t>
        <a:bodyPr/>
        <a:lstStyle/>
        <a:p>
          <a:endParaRPr lang="en-US"/>
        </a:p>
      </dgm:t>
    </dgm:pt>
    <dgm:pt modelId="{AC7FB182-D626-4AAD-B8D9-90BF22DD6922}" type="sibTrans" cxnId="{A170891B-6533-45C5-8F3F-74C99864752C}">
      <dgm:prSet/>
      <dgm:spPr/>
      <dgm:t>
        <a:bodyPr/>
        <a:lstStyle/>
        <a:p>
          <a:endParaRPr lang="en-US"/>
        </a:p>
      </dgm:t>
    </dgm:pt>
    <dgm:pt modelId="{DF6FC740-3BCA-481C-BEAA-609EF1C03D81}">
      <dgm:prSet phldrT="[Text]"/>
      <dgm:spPr/>
      <dgm:t>
        <a:bodyPr/>
        <a:lstStyle/>
        <a:p>
          <a:r>
            <a:rPr lang="en-IE" b="1" dirty="0" smtClean="0"/>
            <a:t>Project Guttenberg       1</a:t>
          </a:r>
          <a:r>
            <a:rPr lang="en-IE" b="1" baseline="30000" dirty="0" smtClean="0"/>
            <a:t>st</a:t>
          </a:r>
          <a:r>
            <a:rPr lang="en-IE" b="1" dirty="0" smtClean="0"/>
            <a:t> eBook</a:t>
          </a:r>
          <a:endParaRPr lang="en-US" dirty="0"/>
        </a:p>
      </dgm:t>
    </dgm:pt>
    <dgm:pt modelId="{86BF2CD6-9925-4396-8245-6A2430245022}" type="parTrans" cxnId="{3B2EB782-A826-4F4A-B911-E51B475FA2B6}">
      <dgm:prSet/>
      <dgm:spPr/>
      <dgm:t>
        <a:bodyPr/>
        <a:lstStyle/>
        <a:p>
          <a:endParaRPr lang="en-US"/>
        </a:p>
      </dgm:t>
    </dgm:pt>
    <dgm:pt modelId="{5227181C-770A-41B5-8B9C-6332CED32124}" type="sibTrans" cxnId="{3B2EB782-A826-4F4A-B911-E51B475FA2B6}">
      <dgm:prSet/>
      <dgm:spPr/>
      <dgm:t>
        <a:bodyPr/>
        <a:lstStyle/>
        <a:p>
          <a:endParaRPr lang="en-US"/>
        </a:p>
      </dgm:t>
    </dgm:pt>
    <dgm:pt modelId="{638CD9A2-1938-4D1E-A2C3-7AA0B7DF5137}">
      <dgm:prSet phldrT="[Text]"/>
      <dgm:spPr/>
      <dgm:t>
        <a:bodyPr/>
        <a:lstStyle/>
        <a:p>
          <a:r>
            <a:rPr lang="en-IE" dirty="0" smtClean="0"/>
            <a:t>2008</a:t>
          </a:r>
          <a:endParaRPr lang="en-US" dirty="0"/>
        </a:p>
      </dgm:t>
    </dgm:pt>
    <dgm:pt modelId="{04D6F1BB-596D-4C46-8E1A-CD6D93002987}" type="parTrans" cxnId="{53E03488-7DDA-4CE9-A7CC-07DDB261CFA7}">
      <dgm:prSet/>
      <dgm:spPr/>
      <dgm:t>
        <a:bodyPr/>
        <a:lstStyle/>
        <a:p>
          <a:endParaRPr lang="en-US"/>
        </a:p>
      </dgm:t>
    </dgm:pt>
    <dgm:pt modelId="{7E2F84D0-D060-48B2-9729-25CBFFC970D9}" type="sibTrans" cxnId="{53E03488-7DDA-4CE9-A7CC-07DDB261CFA7}">
      <dgm:prSet/>
      <dgm:spPr/>
      <dgm:t>
        <a:bodyPr/>
        <a:lstStyle/>
        <a:p>
          <a:endParaRPr lang="en-US"/>
        </a:p>
      </dgm:t>
    </dgm:pt>
    <dgm:pt modelId="{883F3923-3690-42C3-8430-10C19081EAE1}">
      <dgm:prSet phldrT="[Text]"/>
      <dgm:spPr/>
      <dgm:t>
        <a:bodyPr/>
        <a:lstStyle/>
        <a:p>
          <a:r>
            <a:rPr lang="en-IE" b="1" dirty="0" smtClean="0"/>
            <a:t>Launch of Amazon Kindle eReader</a:t>
          </a:r>
          <a:endParaRPr lang="en-US" dirty="0"/>
        </a:p>
      </dgm:t>
    </dgm:pt>
    <dgm:pt modelId="{DAD40CD3-B2EA-4257-ACCB-17235E5A627E}" type="parTrans" cxnId="{482E487F-5623-4495-8C20-A0EA221CDBD3}">
      <dgm:prSet/>
      <dgm:spPr/>
      <dgm:t>
        <a:bodyPr/>
        <a:lstStyle/>
        <a:p>
          <a:endParaRPr lang="en-US"/>
        </a:p>
      </dgm:t>
    </dgm:pt>
    <dgm:pt modelId="{B3902674-8E9F-43B7-97AE-B989A8AF00ED}" type="sibTrans" cxnId="{482E487F-5623-4495-8C20-A0EA221CDBD3}">
      <dgm:prSet/>
      <dgm:spPr/>
      <dgm:t>
        <a:bodyPr/>
        <a:lstStyle/>
        <a:p>
          <a:endParaRPr lang="en-US"/>
        </a:p>
      </dgm:t>
    </dgm:pt>
    <dgm:pt modelId="{1970CE4A-0E89-4C7A-846B-8FC164A58F8D}">
      <dgm:prSet phldrT="[Text]"/>
      <dgm:spPr/>
      <dgm:t>
        <a:bodyPr/>
        <a:lstStyle/>
        <a:p>
          <a:r>
            <a:rPr lang="en-IE" dirty="0" smtClean="0"/>
            <a:t>2011</a:t>
          </a:r>
          <a:endParaRPr lang="en-US" dirty="0"/>
        </a:p>
      </dgm:t>
    </dgm:pt>
    <dgm:pt modelId="{4934998F-5105-4DB1-822D-E79CA49827CE}" type="parTrans" cxnId="{D02DD01D-E71B-4A27-96D8-CFF6B277F55A}">
      <dgm:prSet/>
      <dgm:spPr/>
      <dgm:t>
        <a:bodyPr/>
        <a:lstStyle/>
        <a:p>
          <a:endParaRPr lang="en-US"/>
        </a:p>
      </dgm:t>
    </dgm:pt>
    <dgm:pt modelId="{3DC64A2A-40E2-4970-AD03-13BF90B03B4C}" type="sibTrans" cxnId="{D02DD01D-E71B-4A27-96D8-CFF6B277F55A}">
      <dgm:prSet/>
      <dgm:spPr/>
      <dgm:t>
        <a:bodyPr/>
        <a:lstStyle/>
        <a:p>
          <a:endParaRPr lang="en-US"/>
        </a:p>
      </dgm:t>
    </dgm:pt>
    <dgm:pt modelId="{219D09A3-2098-4778-9D0C-D15B70BA9EA9}">
      <dgm:prSet phldrT="[Text]"/>
      <dgm:spPr/>
      <dgm:t>
        <a:bodyPr/>
        <a:lstStyle/>
        <a:p>
          <a:r>
            <a:rPr lang="en-IE" b="1" dirty="0" smtClean="0"/>
            <a:t>Amazon eBook sales surpass print sales</a:t>
          </a:r>
          <a:endParaRPr lang="en-US" dirty="0"/>
        </a:p>
      </dgm:t>
    </dgm:pt>
    <dgm:pt modelId="{A08CA7B1-6998-48F4-B740-73E21CF7BAFD}" type="parTrans" cxnId="{300D2577-9734-4EF7-8CCC-E3C87B9A5B50}">
      <dgm:prSet/>
      <dgm:spPr/>
      <dgm:t>
        <a:bodyPr/>
        <a:lstStyle/>
        <a:p>
          <a:endParaRPr lang="en-US"/>
        </a:p>
      </dgm:t>
    </dgm:pt>
    <dgm:pt modelId="{5ABC8C29-DD34-4670-94F0-E90224C95EF2}" type="sibTrans" cxnId="{300D2577-9734-4EF7-8CCC-E3C87B9A5B50}">
      <dgm:prSet/>
      <dgm:spPr/>
      <dgm:t>
        <a:bodyPr/>
        <a:lstStyle/>
        <a:p>
          <a:endParaRPr lang="en-US"/>
        </a:p>
      </dgm:t>
    </dgm:pt>
    <dgm:pt modelId="{26E2176E-D6EB-4A27-AB1B-A8E1DD952D09}" type="pres">
      <dgm:prSet presAssocID="{3970F775-2F22-43FA-B995-330FAD91EA67}" presName="Name0" presStyleCnt="0">
        <dgm:presLayoutVars>
          <dgm:dir/>
          <dgm:animLvl val="lvl"/>
          <dgm:resizeHandles val="exact"/>
        </dgm:presLayoutVars>
      </dgm:prSet>
      <dgm:spPr/>
      <dgm:t>
        <a:bodyPr/>
        <a:lstStyle/>
        <a:p>
          <a:endParaRPr lang="en-US"/>
        </a:p>
      </dgm:t>
    </dgm:pt>
    <dgm:pt modelId="{864954CA-9FD1-4CF5-A3DA-700C7A6C2A88}" type="pres">
      <dgm:prSet presAssocID="{5E8F80F3-8DA1-485B-9573-8A6540CC22A2}" presName="linNode" presStyleCnt="0"/>
      <dgm:spPr/>
    </dgm:pt>
    <dgm:pt modelId="{AA1B0577-86E8-4D5A-BCE6-B37FE0196CC5}" type="pres">
      <dgm:prSet presAssocID="{5E8F80F3-8DA1-485B-9573-8A6540CC22A2}" presName="parentText" presStyleLbl="node1" presStyleIdx="0" presStyleCnt="3">
        <dgm:presLayoutVars>
          <dgm:chMax val="1"/>
          <dgm:bulletEnabled val="1"/>
        </dgm:presLayoutVars>
      </dgm:prSet>
      <dgm:spPr/>
      <dgm:t>
        <a:bodyPr/>
        <a:lstStyle/>
        <a:p>
          <a:endParaRPr lang="en-US"/>
        </a:p>
      </dgm:t>
    </dgm:pt>
    <dgm:pt modelId="{09EADA0E-64FC-4501-90AB-2C1A833D0F10}" type="pres">
      <dgm:prSet presAssocID="{5E8F80F3-8DA1-485B-9573-8A6540CC22A2}" presName="descendantText" presStyleLbl="alignAccFollowNode1" presStyleIdx="0" presStyleCnt="3">
        <dgm:presLayoutVars>
          <dgm:bulletEnabled val="1"/>
        </dgm:presLayoutVars>
      </dgm:prSet>
      <dgm:spPr/>
      <dgm:t>
        <a:bodyPr/>
        <a:lstStyle/>
        <a:p>
          <a:endParaRPr lang="en-US"/>
        </a:p>
      </dgm:t>
    </dgm:pt>
    <dgm:pt modelId="{9BAFDE2A-E4D3-41AC-A513-E8810BD4D9B8}" type="pres">
      <dgm:prSet presAssocID="{AC7FB182-D626-4AAD-B8D9-90BF22DD6922}" presName="sp" presStyleCnt="0"/>
      <dgm:spPr/>
    </dgm:pt>
    <dgm:pt modelId="{274CD101-830E-4FE4-A591-A52876E22F1E}" type="pres">
      <dgm:prSet presAssocID="{638CD9A2-1938-4D1E-A2C3-7AA0B7DF5137}" presName="linNode" presStyleCnt="0"/>
      <dgm:spPr/>
    </dgm:pt>
    <dgm:pt modelId="{99B9FB6C-0761-4C93-B394-FA610FA523CF}" type="pres">
      <dgm:prSet presAssocID="{638CD9A2-1938-4D1E-A2C3-7AA0B7DF5137}" presName="parentText" presStyleLbl="node1" presStyleIdx="1" presStyleCnt="3">
        <dgm:presLayoutVars>
          <dgm:chMax val="1"/>
          <dgm:bulletEnabled val="1"/>
        </dgm:presLayoutVars>
      </dgm:prSet>
      <dgm:spPr/>
      <dgm:t>
        <a:bodyPr/>
        <a:lstStyle/>
        <a:p>
          <a:endParaRPr lang="en-US"/>
        </a:p>
      </dgm:t>
    </dgm:pt>
    <dgm:pt modelId="{2CA39929-3B7C-4795-BFC9-D7D0DCB039B5}" type="pres">
      <dgm:prSet presAssocID="{638CD9A2-1938-4D1E-A2C3-7AA0B7DF5137}" presName="descendantText" presStyleLbl="alignAccFollowNode1" presStyleIdx="1" presStyleCnt="3">
        <dgm:presLayoutVars>
          <dgm:bulletEnabled val="1"/>
        </dgm:presLayoutVars>
      </dgm:prSet>
      <dgm:spPr/>
      <dgm:t>
        <a:bodyPr/>
        <a:lstStyle/>
        <a:p>
          <a:endParaRPr lang="en-US"/>
        </a:p>
      </dgm:t>
    </dgm:pt>
    <dgm:pt modelId="{5938339E-1E73-4F9D-86D4-AAAC2546EEED}" type="pres">
      <dgm:prSet presAssocID="{7E2F84D0-D060-48B2-9729-25CBFFC970D9}" presName="sp" presStyleCnt="0"/>
      <dgm:spPr/>
    </dgm:pt>
    <dgm:pt modelId="{93D280B2-803C-4EFB-B68E-D503830D8971}" type="pres">
      <dgm:prSet presAssocID="{1970CE4A-0E89-4C7A-846B-8FC164A58F8D}" presName="linNode" presStyleCnt="0"/>
      <dgm:spPr/>
    </dgm:pt>
    <dgm:pt modelId="{FB69D14B-4A81-4356-9492-AAF8185C22F6}" type="pres">
      <dgm:prSet presAssocID="{1970CE4A-0E89-4C7A-846B-8FC164A58F8D}" presName="parentText" presStyleLbl="node1" presStyleIdx="2" presStyleCnt="3">
        <dgm:presLayoutVars>
          <dgm:chMax val="1"/>
          <dgm:bulletEnabled val="1"/>
        </dgm:presLayoutVars>
      </dgm:prSet>
      <dgm:spPr/>
      <dgm:t>
        <a:bodyPr/>
        <a:lstStyle/>
        <a:p>
          <a:endParaRPr lang="en-US"/>
        </a:p>
      </dgm:t>
    </dgm:pt>
    <dgm:pt modelId="{5C69F382-44EC-4F3C-953D-978EDEC49748}" type="pres">
      <dgm:prSet presAssocID="{1970CE4A-0E89-4C7A-846B-8FC164A58F8D}" presName="descendantText" presStyleLbl="alignAccFollowNode1" presStyleIdx="2" presStyleCnt="3">
        <dgm:presLayoutVars>
          <dgm:bulletEnabled val="1"/>
        </dgm:presLayoutVars>
      </dgm:prSet>
      <dgm:spPr/>
      <dgm:t>
        <a:bodyPr/>
        <a:lstStyle/>
        <a:p>
          <a:endParaRPr lang="en-US"/>
        </a:p>
      </dgm:t>
    </dgm:pt>
  </dgm:ptLst>
  <dgm:cxnLst>
    <dgm:cxn modelId="{B73A6CCE-4D20-45C9-A716-ABC6A9717378}" type="presOf" srcId="{638CD9A2-1938-4D1E-A2C3-7AA0B7DF5137}" destId="{99B9FB6C-0761-4C93-B394-FA610FA523CF}" srcOrd="0" destOrd="0" presId="urn:microsoft.com/office/officeart/2005/8/layout/vList5"/>
    <dgm:cxn modelId="{53E03488-7DDA-4CE9-A7CC-07DDB261CFA7}" srcId="{3970F775-2F22-43FA-B995-330FAD91EA67}" destId="{638CD9A2-1938-4D1E-A2C3-7AA0B7DF5137}" srcOrd="1" destOrd="0" parTransId="{04D6F1BB-596D-4C46-8E1A-CD6D93002987}" sibTransId="{7E2F84D0-D060-48B2-9729-25CBFFC970D9}"/>
    <dgm:cxn modelId="{B5CC09B7-322E-40FF-B8A8-DFE3EED6CEAC}" type="presOf" srcId="{3970F775-2F22-43FA-B995-330FAD91EA67}" destId="{26E2176E-D6EB-4A27-AB1B-A8E1DD952D09}" srcOrd="0" destOrd="0" presId="urn:microsoft.com/office/officeart/2005/8/layout/vList5"/>
    <dgm:cxn modelId="{2DD0F4F2-E6C3-4DD1-9616-3F66B1B4CDEC}" type="presOf" srcId="{219D09A3-2098-4778-9D0C-D15B70BA9EA9}" destId="{5C69F382-44EC-4F3C-953D-978EDEC49748}" srcOrd="0" destOrd="0" presId="urn:microsoft.com/office/officeart/2005/8/layout/vList5"/>
    <dgm:cxn modelId="{300D2577-9734-4EF7-8CCC-E3C87B9A5B50}" srcId="{1970CE4A-0E89-4C7A-846B-8FC164A58F8D}" destId="{219D09A3-2098-4778-9D0C-D15B70BA9EA9}" srcOrd="0" destOrd="0" parTransId="{A08CA7B1-6998-48F4-B740-73E21CF7BAFD}" sibTransId="{5ABC8C29-DD34-4670-94F0-E90224C95EF2}"/>
    <dgm:cxn modelId="{187BF44C-9E4D-438B-B778-C7D43E88685D}" type="presOf" srcId="{1970CE4A-0E89-4C7A-846B-8FC164A58F8D}" destId="{FB69D14B-4A81-4356-9492-AAF8185C22F6}" srcOrd="0" destOrd="0" presId="urn:microsoft.com/office/officeart/2005/8/layout/vList5"/>
    <dgm:cxn modelId="{F9F786D9-CB31-41ED-9580-8F32A2D883DC}" type="presOf" srcId="{883F3923-3690-42C3-8430-10C19081EAE1}" destId="{2CA39929-3B7C-4795-BFC9-D7D0DCB039B5}" srcOrd="0" destOrd="0" presId="urn:microsoft.com/office/officeart/2005/8/layout/vList5"/>
    <dgm:cxn modelId="{482E487F-5623-4495-8C20-A0EA221CDBD3}" srcId="{638CD9A2-1938-4D1E-A2C3-7AA0B7DF5137}" destId="{883F3923-3690-42C3-8430-10C19081EAE1}" srcOrd="0" destOrd="0" parTransId="{DAD40CD3-B2EA-4257-ACCB-17235E5A627E}" sibTransId="{B3902674-8E9F-43B7-97AE-B989A8AF00ED}"/>
    <dgm:cxn modelId="{D02DD01D-E71B-4A27-96D8-CFF6B277F55A}" srcId="{3970F775-2F22-43FA-B995-330FAD91EA67}" destId="{1970CE4A-0E89-4C7A-846B-8FC164A58F8D}" srcOrd="2" destOrd="0" parTransId="{4934998F-5105-4DB1-822D-E79CA49827CE}" sibTransId="{3DC64A2A-40E2-4970-AD03-13BF90B03B4C}"/>
    <dgm:cxn modelId="{13190A0E-90DB-4115-8A9B-4C639CE6B563}" type="presOf" srcId="{5E8F80F3-8DA1-485B-9573-8A6540CC22A2}" destId="{AA1B0577-86E8-4D5A-BCE6-B37FE0196CC5}" srcOrd="0" destOrd="0" presId="urn:microsoft.com/office/officeart/2005/8/layout/vList5"/>
    <dgm:cxn modelId="{DE34BED8-7690-44EE-946E-DB927599BD52}" type="presOf" srcId="{DF6FC740-3BCA-481C-BEAA-609EF1C03D81}" destId="{09EADA0E-64FC-4501-90AB-2C1A833D0F10}" srcOrd="0" destOrd="0" presId="urn:microsoft.com/office/officeart/2005/8/layout/vList5"/>
    <dgm:cxn modelId="{A170891B-6533-45C5-8F3F-74C99864752C}" srcId="{3970F775-2F22-43FA-B995-330FAD91EA67}" destId="{5E8F80F3-8DA1-485B-9573-8A6540CC22A2}" srcOrd="0" destOrd="0" parTransId="{0C7BB22A-8DD2-4947-9566-EEF958552EA2}" sibTransId="{AC7FB182-D626-4AAD-B8D9-90BF22DD6922}"/>
    <dgm:cxn modelId="{3B2EB782-A826-4F4A-B911-E51B475FA2B6}" srcId="{5E8F80F3-8DA1-485B-9573-8A6540CC22A2}" destId="{DF6FC740-3BCA-481C-BEAA-609EF1C03D81}" srcOrd="0" destOrd="0" parTransId="{86BF2CD6-9925-4396-8245-6A2430245022}" sibTransId="{5227181C-770A-41B5-8B9C-6332CED32124}"/>
    <dgm:cxn modelId="{9DCD57B2-FE98-46F2-A994-CC09C3F6318B}" type="presParOf" srcId="{26E2176E-D6EB-4A27-AB1B-A8E1DD952D09}" destId="{864954CA-9FD1-4CF5-A3DA-700C7A6C2A88}" srcOrd="0" destOrd="0" presId="urn:microsoft.com/office/officeart/2005/8/layout/vList5"/>
    <dgm:cxn modelId="{A1387887-CC52-4F12-9D61-CFD05C2FA118}" type="presParOf" srcId="{864954CA-9FD1-4CF5-A3DA-700C7A6C2A88}" destId="{AA1B0577-86E8-4D5A-BCE6-B37FE0196CC5}" srcOrd="0" destOrd="0" presId="urn:microsoft.com/office/officeart/2005/8/layout/vList5"/>
    <dgm:cxn modelId="{FD4C537B-704B-4317-8069-FDBF9C352741}" type="presParOf" srcId="{864954CA-9FD1-4CF5-A3DA-700C7A6C2A88}" destId="{09EADA0E-64FC-4501-90AB-2C1A833D0F10}" srcOrd="1" destOrd="0" presId="urn:microsoft.com/office/officeart/2005/8/layout/vList5"/>
    <dgm:cxn modelId="{E47889B2-32A3-4826-81B3-481D3A3DA88A}" type="presParOf" srcId="{26E2176E-D6EB-4A27-AB1B-A8E1DD952D09}" destId="{9BAFDE2A-E4D3-41AC-A513-E8810BD4D9B8}" srcOrd="1" destOrd="0" presId="urn:microsoft.com/office/officeart/2005/8/layout/vList5"/>
    <dgm:cxn modelId="{01557C51-D0E6-4704-AFAD-315E6C9B50DF}" type="presParOf" srcId="{26E2176E-D6EB-4A27-AB1B-A8E1DD952D09}" destId="{274CD101-830E-4FE4-A591-A52876E22F1E}" srcOrd="2" destOrd="0" presId="urn:microsoft.com/office/officeart/2005/8/layout/vList5"/>
    <dgm:cxn modelId="{E374E215-E983-478B-A138-7DA80FF9608A}" type="presParOf" srcId="{274CD101-830E-4FE4-A591-A52876E22F1E}" destId="{99B9FB6C-0761-4C93-B394-FA610FA523CF}" srcOrd="0" destOrd="0" presId="urn:microsoft.com/office/officeart/2005/8/layout/vList5"/>
    <dgm:cxn modelId="{13DA6549-ECE2-437F-BA56-3C415EA19758}" type="presParOf" srcId="{274CD101-830E-4FE4-A591-A52876E22F1E}" destId="{2CA39929-3B7C-4795-BFC9-D7D0DCB039B5}" srcOrd="1" destOrd="0" presId="urn:microsoft.com/office/officeart/2005/8/layout/vList5"/>
    <dgm:cxn modelId="{301204DB-DB9A-4D5F-83B6-E73B05254096}" type="presParOf" srcId="{26E2176E-D6EB-4A27-AB1B-A8E1DD952D09}" destId="{5938339E-1E73-4F9D-86D4-AAAC2546EEED}" srcOrd="3" destOrd="0" presId="urn:microsoft.com/office/officeart/2005/8/layout/vList5"/>
    <dgm:cxn modelId="{13B8F432-4A64-4835-A5ED-9977C84D9173}" type="presParOf" srcId="{26E2176E-D6EB-4A27-AB1B-A8E1DD952D09}" destId="{93D280B2-803C-4EFB-B68E-D503830D8971}" srcOrd="4" destOrd="0" presId="urn:microsoft.com/office/officeart/2005/8/layout/vList5"/>
    <dgm:cxn modelId="{416D6448-1266-474F-BB20-5A978B601868}" type="presParOf" srcId="{93D280B2-803C-4EFB-B68E-D503830D8971}" destId="{FB69D14B-4A81-4356-9492-AAF8185C22F6}" srcOrd="0" destOrd="0" presId="urn:microsoft.com/office/officeart/2005/8/layout/vList5"/>
    <dgm:cxn modelId="{D8893480-1572-431F-AC5E-1F81110A0787}" type="presParOf" srcId="{93D280B2-803C-4EFB-B68E-D503830D8971}" destId="{5C69F382-44EC-4F3C-953D-978EDEC4974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3E7E8A-ACF7-4989-BFCD-1256420C3A39}" type="doc">
      <dgm:prSet loTypeId="urn:microsoft.com/office/officeart/2005/8/layout/arrow2" loCatId="process" qsTypeId="urn:microsoft.com/office/officeart/2005/8/quickstyle/3d3" qsCatId="3D" csTypeId="urn:microsoft.com/office/officeart/2005/8/colors/accent4_1" csCatId="accent4" phldr="1"/>
      <dgm:spPr/>
    </dgm:pt>
    <dgm:pt modelId="{5FF040CF-57A7-4D94-AA76-480F4812D3AC}">
      <dgm:prSet phldrT="[Text]"/>
      <dgm:spPr/>
      <dgm:t>
        <a:bodyPr/>
        <a:lstStyle/>
        <a:p>
          <a:endParaRPr lang="en-IE" dirty="0" smtClean="0"/>
        </a:p>
        <a:p>
          <a:r>
            <a:rPr lang="en-IE" b="1" dirty="0" smtClean="0"/>
            <a:t>2007 Release</a:t>
          </a:r>
          <a:endParaRPr lang="en-US" b="1" dirty="0"/>
        </a:p>
      </dgm:t>
    </dgm:pt>
    <dgm:pt modelId="{1F351DED-2505-4846-85F5-1A169D6B8B8C}" type="parTrans" cxnId="{6A9B3D18-15CF-4DDA-B791-C033602AA314}">
      <dgm:prSet/>
      <dgm:spPr/>
      <dgm:t>
        <a:bodyPr/>
        <a:lstStyle/>
        <a:p>
          <a:endParaRPr lang="en-US"/>
        </a:p>
      </dgm:t>
    </dgm:pt>
    <dgm:pt modelId="{C31C5359-DFCE-4F57-B444-EAAF126C1FBD}" type="sibTrans" cxnId="{6A9B3D18-15CF-4DDA-B791-C033602AA314}">
      <dgm:prSet/>
      <dgm:spPr/>
      <dgm:t>
        <a:bodyPr/>
        <a:lstStyle/>
        <a:p>
          <a:endParaRPr lang="en-US"/>
        </a:p>
      </dgm:t>
    </dgm:pt>
    <dgm:pt modelId="{30457788-78FD-4ADA-A2F8-F018C8E361E4}">
      <dgm:prSet phldrT="[Text]" custT="1"/>
      <dgm:spPr/>
      <dgm:t>
        <a:bodyPr/>
        <a:lstStyle/>
        <a:p>
          <a:endParaRPr lang="en-IE" sz="2000" b="1" dirty="0" smtClean="0"/>
        </a:p>
        <a:p>
          <a:r>
            <a:rPr lang="en-IE" sz="2000" b="1" dirty="0" smtClean="0"/>
            <a:t>Xmas 2009 eBooks &gt; Print </a:t>
          </a:r>
          <a:endParaRPr lang="en-US" sz="2000" b="1" dirty="0"/>
        </a:p>
      </dgm:t>
    </dgm:pt>
    <dgm:pt modelId="{F5A60DC0-56DB-40E3-ADA6-CDB666E2C4A4}" type="parTrans" cxnId="{6F83DFB8-2056-4A48-8D9E-AC9A3037720D}">
      <dgm:prSet/>
      <dgm:spPr/>
      <dgm:t>
        <a:bodyPr/>
        <a:lstStyle/>
        <a:p>
          <a:endParaRPr lang="en-US"/>
        </a:p>
      </dgm:t>
    </dgm:pt>
    <dgm:pt modelId="{E5BA20E1-D52D-4D8B-BE2B-FC5ECC66DDC6}" type="sibTrans" cxnId="{6F83DFB8-2056-4A48-8D9E-AC9A3037720D}">
      <dgm:prSet/>
      <dgm:spPr/>
      <dgm:t>
        <a:bodyPr/>
        <a:lstStyle/>
        <a:p>
          <a:endParaRPr lang="en-US"/>
        </a:p>
      </dgm:t>
    </dgm:pt>
    <dgm:pt modelId="{5085E18A-6EEE-4EAD-A132-51C5FFA122D3}">
      <dgm:prSet phldrT="[Text]" custT="1"/>
      <dgm:spPr/>
      <dgm:t>
        <a:bodyPr/>
        <a:lstStyle/>
        <a:p>
          <a:endParaRPr lang="en-IE" sz="2000" b="1" dirty="0" smtClean="0"/>
        </a:p>
        <a:p>
          <a:r>
            <a:rPr lang="en-IE" sz="2000" b="1" dirty="0" smtClean="0"/>
            <a:t>July 2010 eBooks &gt; Hbks</a:t>
          </a:r>
          <a:endParaRPr lang="en-US" sz="2000" b="1" dirty="0"/>
        </a:p>
      </dgm:t>
    </dgm:pt>
    <dgm:pt modelId="{13689DA5-458A-4E45-8175-547F803AA7E8}" type="parTrans" cxnId="{90A90392-2981-4EB3-B3AF-AD6E9C9529C0}">
      <dgm:prSet/>
      <dgm:spPr/>
      <dgm:t>
        <a:bodyPr/>
        <a:lstStyle/>
        <a:p>
          <a:endParaRPr lang="en-US"/>
        </a:p>
      </dgm:t>
    </dgm:pt>
    <dgm:pt modelId="{0C85F738-0F3E-4F9B-B09A-80A8FF76534D}" type="sibTrans" cxnId="{90A90392-2981-4EB3-B3AF-AD6E9C9529C0}">
      <dgm:prSet/>
      <dgm:spPr/>
      <dgm:t>
        <a:bodyPr/>
        <a:lstStyle/>
        <a:p>
          <a:endParaRPr lang="en-US"/>
        </a:p>
      </dgm:t>
    </dgm:pt>
    <dgm:pt modelId="{98E12EF1-09F3-4CA4-B430-61E1D5C24206}">
      <dgm:prSet custT="1"/>
      <dgm:spPr/>
      <dgm:t>
        <a:bodyPr/>
        <a:lstStyle/>
        <a:p>
          <a:endParaRPr lang="en-IE" sz="2000" b="1" dirty="0" smtClean="0"/>
        </a:p>
        <a:p>
          <a:r>
            <a:rPr lang="en-IE" sz="2000" b="1" dirty="0" smtClean="0"/>
            <a:t>Dec 2010 eBooks &gt;Pbks</a:t>
          </a:r>
          <a:endParaRPr lang="en-US" sz="2000" b="1" dirty="0"/>
        </a:p>
      </dgm:t>
    </dgm:pt>
    <dgm:pt modelId="{03A388E6-6CB1-4A7E-A239-5B5F7677EC61}" type="parTrans" cxnId="{8F5DD261-6671-4144-B27B-B5FC9799BE43}">
      <dgm:prSet/>
      <dgm:spPr/>
      <dgm:t>
        <a:bodyPr/>
        <a:lstStyle/>
        <a:p>
          <a:endParaRPr lang="en-US"/>
        </a:p>
      </dgm:t>
    </dgm:pt>
    <dgm:pt modelId="{A307260C-95B6-4F4C-B738-3ECC1D845419}" type="sibTrans" cxnId="{8F5DD261-6671-4144-B27B-B5FC9799BE43}">
      <dgm:prSet/>
      <dgm:spPr/>
      <dgm:t>
        <a:bodyPr/>
        <a:lstStyle/>
        <a:p>
          <a:endParaRPr lang="en-US"/>
        </a:p>
      </dgm:t>
    </dgm:pt>
    <dgm:pt modelId="{D4DD385E-A438-4B0E-BFBD-AFBBB427D9FC}">
      <dgm:prSet custT="1"/>
      <dgm:spPr/>
      <dgm:t>
        <a:bodyPr/>
        <a:lstStyle/>
        <a:p>
          <a:endParaRPr lang="en-IE" sz="2000" b="1" dirty="0" smtClean="0">
            <a:solidFill>
              <a:schemeClr val="accent2"/>
            </a:solidFill>
          </a:endParaRPr>
        </a:p>
        <a:p>
          <a:endParaRPr lang="en-IE" sz="2000" b="1" dirty="0" smtClean="0">
            <a:solidFill>
              <a:schemeClr val="accent2"/>
            </a:solidFill>
          </a:endParaRPr>
        </a:p>
        <a:p>
          <a:r>
            <a:rPr lang="en-IE" sz="2000" b="1" dirty="0" smtClean="0">
              <a:solidFill>
                <a:schemeClr val="accent2"/>
              </a:solidFill>
            </a:rPr>
            <a:t>April 2011 eBooks &gt; all books 105:100</a:t>
          </a:r>
          <a:endParaRPr lang="en-US" sz="2000" b="1" dirty="0">
            <a:solidFill>
              <a:schemeClr val="accent2"/>
            </a:solidFill>
          </a:endParaRPr>
        </a:p>
      </dgm:t>
    </dgm:pt>
    <dgm:pt modelId="{B517451E-9F57-4677-8764-42E927DEA084}" type="parTrans" cxnId="{F4B6DA98-7932-47A8-B4F8-C3ED5048B584}">
      <dgm:prSet/>
      <dgm:spPr/>
      <dgm:t>
        <a:bodyPr/>
        <a:lstStyle/>
        <a:p>
          <a:endParaRPr lang="en-US"/>
        </a:p>
      </dgm:t>
    </dgm:pt>
    <dgm:pt modelId="{ECD3FDEE-5B74-46CB-A602-4B57BAB492E9}" type="sibTrans" cxnId="{F4B6DA98-7932-47A8-B4F8-C3ED5048B584}">
      <dgm:prSet/>
      <dgm:spPr/>
      <dgm:t>
        <a:bodyPr/>
        <a:lstStyle/>
        <a:p>
          <a:endParaRPr lang="en-US"/>
        </a:p>
      </dgm:t>
    </dgm:pt>
    <dgm:pt modelId="{4CE45460-6D66-48FD-A8E3-B64FA8014BAB}" type="pres">
      <dgm:prSet presAssocID="{843E7E8A-ACF7-4989-BFCD-1256420C3A39}" presName="arrowDiagram" presStyleCnt="0">
        <dgm:presLayoutVars>
          <dgm:chMax val="5"/>
          <dgm:dir/>
          <dgm:resizeHandles val="exact"/>
        </dgm:presLayoutVars>
      </dgm:prSet>
      <dgm:spPr/>
    </dgm:pt>
    <dgm:pt modelId="{DB21EEF3-2C22-488C-97A0-A466203D41EE}" type="pres">
      <dgm:prSet presAssocID="{843E7E8A-ACF7-4989-BFCD-1256420C3A39}" presName="arrow" presStyleLbl="bgShp" presStyleIdx="0" presStyleCnt="1"/>
      <dgm:spPr/>
    </dgm:pt>
    <dgm:pt modelId="{6FDFDC32-943D-4235-8B38-3731E7135CA9}" type="pres">
      <dgm:prSet presAssocID="{843E7E8A-ACF7-4989-BFCD-1256420C3A39}" presName="arrowDiagram5" presStyleCnt="0"/>
      <dgm:spPr/>
    </dgm:pt>
    <dgm:pt modelId="{2C724911-5BB7-4E0B-874D-E9431C4730C2}" type="pres">
      <dgm:prSet presAssocID="{5FF040CF-57A7-4D94-AA76-480F4812D3AC}" presName="bullet5a" presStyleLbl="node1" presStyleIdx="0" presStyleCnt="5"/>
      <dgm:spPr>
        <a:solidFill>
          <a:schemeClr val="accent2"/>
        </a:solidFill>
      </dgm:spPr>
    </dgm:pt>
    <dgm:pt modelId="{A6AB74FC-3438-403D-A5E4-339EF20404E4}" type="pres">
      <dgm:prSet presAssocID="{5FF040CF-57A7-4D94-AA76-480F4812D3AC}" presName="textBox5a" presStyleLbl="revTx" presStyleIdx="0" presStyleCnt="5" custScaleX="121139">
        <dgm:presLayoutVars>
          <dgm:bulletEnabled val="1"/>
        </dgm:presLayoutVars>
      </dgm:prSet>
      <dgm:spPr/>
      <dgm:t>
        <a:bodyPr/>
        <a:lstStyle/>
        <a:p>
          <a:endParaRPr lang="en-US"/>
        </a:p>
      </dgm:t>
    </dgm:pt>
    <dgm:pt modelId="{4DD746B8-2D2C-47AC-B900-D2364E5DB946}" type="pres">
      <dgm:prSet presAssocID="{30457788-78FD-4ADA-A2F8-F018C8E361E4}" presName="bullet5b" presStyleLbl="node1" presStyleIdx="1" presStyleCnt="5"/>
      <dgm:spPr>
        <a:solidFill>
          <a:schemeClr val="accent2"/>
        </a:solidFill>
      </dgm:spPr>
    </dgm:pt>
    <dgm:pt modelId="{CB0F01ED-7330-447F-ADF3-4F6167E49866}" type="pres">
      <dgm:prSet presAssocID="{30457788-78FD-4ADA-A2F8-F018C8E361E4}" presName="textBox5b" presStyleLbl="revTx" presStyleIdx="1" presStyleCnt="5">
        <dgm:presLayoutVars>
          <dgm:bulletEnabled val="1"/>
        </dgm:presLayoutVars>
      </dgm:prSet>
      <dgm:spPr/>
      <dgm:t>
        <a:bodyPr/>
        <a:lstStyle/>
        <a:p>
          <a:endParaRPr lang="en-US"/>
        </a:p>
      </dgm:t>
    </dgm:pt>
    <dgm:pt modelId="{EA6DA4BA-92AC-488A-A2BD-A43222C8D992}" type="pres">
      <dgm:prSet presAssocID="{5085E18A-6EEE-4EAD-A132-51C5FFA122D3}" presName="bullet5c" presStyleLbl="node1" presStyleIdx="2" presStyleCnt="5"/>
      <dgm:spPr>
        <a:solidFill>
          <a:schemeClr val="accent2"/>
        </a:solidFill>
      </dgm:spPr>
    </dgm:pt>
    <dgm:pt modelId="{C04A756E-029D-43C5-B549-00AEA47BCB9A}" type="pres">
      <dgm:prSet presAssocID="{5085E18A-6EEE-4EAD-A132-51C5FFA122D3}" presName="textBox5c" presStyleLbl="revTx" presStyleIdx="2" presStyleCnt="5">
        <dgm:presLayoutVars>
          <dgm:bulletEnabled val="1"/>
        </dgm:presLayoutVars>
      </dgm:prSet>
      <dgm:spPr/>
      <dgm:t>
        <a:bodyPr/>
        <a:lstStyle/>
        <a:p>
          <a:endParaRPr lang="en-US"/>
        </a:p>
      </dgm:t>
    </dgm:pt>
    <dgm:pt modelId="{1F811E16-443A-4A51-9C33-3862726CDF89}" type="pres">
      <dgm:prSet presAssocID="{98E12EF1-09F3-4CA4-B430-61E1D5C24206}" presName="bullet5d" presStyleLbl="node1" presStyleIdx="3" presStyleCnt="5"/>
      <dgm:spPr>
        <a:solidFill>
          <a:schemeClr val="accent2"/>
        </a:solidFill>
      </dgm:spPr>
    </dgm:pt>
    <dgm:pt modelId="{AA549245-44BA-4802-96E4-74A4F5C434EB}" type="pres">
      <dgm:prSet presAssocID="{98E12EF1-09F3-4CA4-B430-61E1D5C24206}" presName="textBox5d" presStyleLbl="revTx" presStyleIdx="3" presStyleCnt="5">
        <dgm:presLayoutVars>
          <dgm:bulletEnabled val="1"/>
        </dgm:presLayoutVars>
      </dgm:prSet>
      <dgm:spPr/>
      <dgm:t>
        <a:bodyPr/>
        <a:lstStyle/>
        <a:p>
          <a:endParaRPr lang="en-US"/>
        </a:p>
      </dgm:t>
    </dgm:pt>
    <dgm:pt modelId="{A16CBE3A-1652-413E-BAEC-EAB86F9E0E81}" type="pres">
      <dgm:prSet presAssocID="{D4DD385E-A438-4B0E-BFBD-AFBBB427D9FC}" presName="bullet5e" presStyleLbl="node1" presStyleIdx="4" presStyleCnt="5"/>
      <dgm:spPr>
        <a:solidFill>
          <a:schemeClr val="accent2"/>
        </a:solidFill>
      </dgm:spPr>
    </dgm:pt>
    <dgm:pt modelId="{298343EA-2208-4E51-8A2B-1907F3A0EBE1}" type="pres">
      <dgm:prSet presAssocID="{D4DD385E-A438-4B0E-BFBD-AFBBB427D9FC}" presName="textBox5e" presStyleLbl="revTx" presStyleIdx="4" presStyleCnt="5">
        <dgm:presLayoutVars>
          <dgm:bulletEnabled val="1"/>
        </dgm:presLayoutVars>
      </dgm:prSet>
      <dgm:spPr/>
      <dgm:t>
        <a:bodyPr/>
        <a:lstStyle/>
        <a:p>
          <a:endParaRPr lang="en-US"/>
        </a:p>
      </dgm:t>
    </dgm:pt>
  </dgm:ptLst>
  <dgm:cxnLst>
    <dgm:cxn modelId="{F657E5E6-C565-49D5-92F3-D35792F5EFEE}" type="presOf" srcId="{5FF040CF-57A7-4D94-AA76-480F4812D3AC}" destId="{A6AB74FC-3438-403D-A5E4-339EF20404E4}" srcOrd="0" destOrd="0" presId="urn:microsoft.com/office/officeart/2005/8/layout/arrow2"/>
    <dgm:cxn modelId="{853E99B2-F0D5-46D3-8D8D-C35283A05288}" type="presOf" srcId="{843E7E8A-ACF7-4989-BFCD-1256420C3A39}" destId="{4CE45460-6D66-48FD-A8E3-B64FA8014BAB}" srcOrd="0" destOrd="0" presId="urn:microsoft.com/office/officeart/2005/8/layout/arrow2"/>
    <dgm:cxn modelId="{7772BC3B-BD67-44BE-B467-04B73E702F60}" type="presOf" srcId="{5085E18A-6EEE-4EAD-A132-51C5FFA122D3}" destId="{C04A756E-029D-43C5-B549-00AEA47BCB9A}" srcOrd="0" destOrd="0" presId="urn:microsoft.com/office/officeart/2005/8/layout/arrow2"/>
    <dgm:cxn modelId="{90A90392-2981-4EB3-B3AF-AD6E9C9529C0}" srcId="{843E7E8A-ACF7-4989-BFCD-1256420C3A39}" destId="{5085E18A-6EEE-4EAD-A132-51C5FFA122D3}" srcOrd="2" destOrd="0" parTransId="{13689DA5-458A-4E45-8175-547F803AA7E8}" sibTransId="{0C85F738-0F3E-4F9B-B09A-80A8FF76534D}"/>
    <dgm:cxn modelId="{D70919C8-5677-452D-A1AB-7AEE581C07A1}" type="presOf" srcId="{98E12EF1-09F3-4CA4-B430-61E1D5C24206}" destId="{AA549245-44BA-4802-96E4-74A4F5C434EB}" srcOrd="0" destOrd="0" presId="urn:microsoft.com/office/officeart/2005/8/layout/arrow2"/>
    <dgm:cxn modelId="{6A9B3D18-15CF-4DDA-B791-C033602AA314}" srcId="{843E7E8A-ACF7-4989-BFCD-1256420C3A39}" destId="{5FF040CF-57A7-4D94-AA76-480F4812D3AC}" srcOrd="0" destOrd="0" parTransId="{1F351DED-2505-4846-85F5-1A169D6B8B8C}" sibTransId="{C31C5359-DFCE-4F57-B444-EAAF126C1FBD}"/>
    <dgm:cxn modelId="{6F83DFB8-2056-4A48-8D9E-AC9A3037720D}" srcId="{843E7E8A-ACF7-4989-BFCD-1256420C3A39}" destId="{30457788-78FD-4ADA-A2F8-F018C8E361E4}" srcOrd="1" destOrd="0" parTransId="{F5A60DC0-56DB-40E3-ADA6-CDB666E2C4A4}" sibTransId="{E5BA20E1-D52D-4D8B-BE2B-FC5ECC66DDC6}"/>
    <dgm:cxn modelId="{8F5DD261-6671-4144-B27B-B5FC9799BE43}" srcId="{843E7E8A-ACF7-4989-BFCD-1256420C3A39}" destId="{98E12EF1-09F3-4CA4-B430-61E1D5C24206}" srcOrd="3" destOrd="0" parTransId="{03A388E6-6CB1-4A7E-A239-5B5F7677EC61}" sibTransId="{A307260C-95B6-4F4C-B738-3ECC1D845419}"/>
    <dgm:cxn modelId="{B999862C-FECE-4593-A4D3-A0E4226AD3CF}" type="presOf" srcId="{30457788-78FD-4ADA-A2F8-F018C8E361E4}" destId="{CB0F01ED-7330-447F-ADF3-4F6167E49866}" srcOrd="0" destOrd="0" presId="urn:microsoft.com/office/officeart/2005/8/layout/arrow2"/>
    <dgm:cxn modelId="{33AD8E4C-B52B-4924-A0C7-AA8CCEB2BB5A}" type="presOf" srcId="{D4DD385E-A438-4B0E-BFBD-AFBBB427D9FC}" destId="{298343EA-2208-4E51-8A2B-1907F3A0EBE1}" srcOrd="0" destOrd="0" presId="urn:microsoft.com/office/officeart/2005/8/layout/arrow2"/>
    <dgm:cxn modelId="{F4B6DA98-7932-47A8-B4F8-C3ED5048B584}" srcId="{843E7E8A-ACF7-4989-BFCD-1256420C3A39}" destId="{D4DD385E-A438-4B0E-BFBD-AFBBB427D9FC}" srcOrd="4" destOrd="0" parTransId="{B517451E-9F57-4677-8764-42E927DEA084}" sibTransId="{ECD3FDEE-5B74-46CB-A602-4B57BAB492E9}"/>
    <dgm:cxn modelId="{B6425ADB-B1C1-46B9-B2DA-C4A01E3B636B}" type="presParOf" srcId="{4CE45460-6D66-48FD-A8E3-B64FA8014BAB}" destId="{DB21EEF3-2C22-488C-97A0-A466203D41EE}" srcOrd="0" destOrd="0" presId="urn:microsoft.com/office/officeart/2005/8/layout/arrow2"/>
    <dgm:cxn modelId="{6496E778-040F-4F7B-A824-5DABBD4D5CAC}" type="presParOf" srcId="{4CE45460-6D66-48FD-A8E3-B64FA8014BAB}" destId="{6FDFDC32-943D-4235-8B38-3731E7135CA9}" srcOrd="1" destOrd="0" presId="urn:microsoft.com/office/officeart/2005/8/layout/arrow2"/>
    <dgm:cxn modelId="{DE60B9D7-2B10-4CD8-ACE2-FC8F54D19188}" type="presParOf" srcId="{6FDFDC32-943D-4235-8B38-3731E7135CA9}" destId="{2C724911-5BB7-4E0B-874D-E9431C4730C2}" srcOrd="0" destOrd="0" presId="urn:microsoft.com/office/officeart/2005/8/layout/arrow2"/>
    <dgm:cxn modelId="{A684BBEF-2F8E-4641-AF09-E033DAEE17DD}" type="presParOf" srcId="{6FDFDC32-943D-4235-8B38-3731E7135CA9}" destId="{A6AB74FC-3438-403D-A5E4-339EF20404E4}" srcOrd="1" destOrd="0" presId="urn:microsoft.com/office/officeart/2005/8/layout/arrow2"/>
    <dgm:cxn modelId="{21142464-3767-46ED-BEEE-F24E3B817346}" type="presParOf" srcId="{6FDFDC32-943D-4235-8B38-3731E7135CA9}" destId="{4DD746B8-2D2C-47AC-B900-D2364E5DB946}" srcOrd="2" destOrd="0" presId="urn:microsoft.com/office/officeart/2005/8/layout/arrow2"/>
    <dgm:cxn modelId="{521B32BA-33D2-41CB-9E96-16086123E052}" type="presParOf" srcId="{6FDFDC32-943D-4235-8B38-3731E7135CA9}" destId="{CB0F01ED-7330-447F-ADF3-4F6167E49866}" srcOrd="3" destOrd="0" presId="urn:microsoft.com/office/officeart/2005/8/layout/arrow2"/>
    <dgm:cxn modelId="{926B7AE2-1580-4D2F-BDD5-B2E412DDB930}" type="presParOf" srcId="{6FDFDC32-943D-4235-8B38-3731E7135CA9}" destId="{EA6DA4BA-92AC-488A-A2BD-A43222C8D992}" srcOrd="4" destOrd="0" presId="urn:microsoft.com/office/officeart/2005/8/layout/arrow2"/>
    <dgm:cxn modelId="{5F317519-EFF9-4413-A148-7BC971737328}" type="presParOf" srcId="{6FDFDC32-943D-4235-8B38-3731E7135CA9}" destId="{C04A756E-029D-43C5-B549-00AEA47BCB9A}" srcOrd="5" destOrd="0" presId="urn:microsoft.com/office/officeart/2005/8/layout/arrow2"/>
    <dgm:cxn modelId="{2A2B281D-23C3-4746-AA10-C175100C1991}" type="presParOf" srcId="{6FDFDC32-943D-4235-8B38-3731E7135CA9}" destId="{1F811E16-443A-4A51-9C33-3862726CDF89}" srcOrd="6" destOrd="0" presId="urn:microsoft.com/office/officeart/2005/8/layout/arrow2"/>
    <dgm:cxn modelId="{70C3361F-D745-4537-AB44-B3815FED41B8}" type="presParOf" srcId="{6FDFDC32-943D-4235-8B38-3731E7135CA9}" destId="{AA549245-44BA-4802-96E4-74A4F5C434EB}" srcOrd="7" destOrd="0" presId="urn:microsoft.com/office/officeart/2005/8/layout/arrow2"/>
    <dgm:cxn modelId="{86D84E55-0C6A-491E-B660-D257C926D06F}" type="presParOf" srcId="{6FDFDC32-943D-4235-8B38-3731E7135CA9}" destId="{A16CBE3A-1652-413E-BAEC-EAB86F9E0E81}" srcOrd="8" destOrd="0" presId="urn:microsoft.com/office/officeart/2005/8/layout/arrow2"/>
    <dgm:cxn modelId="{287A9E2A-D0A9-4450-B1CE-34A26C8450E5}" type="presParOf" srcId="{6FDFDC32-943D-4235-8B38-3731E7135CA9}" destId="{298343EA-2208-4E51-8A2B-1907F3A0EBE1}" srcOrd="9" destOrd="0" presId="urn:microsoft.com/office/officeart/2005/8/layout/arrow2"/>
  </dgm:cxnLst>
  <dgm:bg>
    <a:noFill/>
  </dgm:bg>
  <dgm:whole>
    <a:ln w="2540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4B37F2-5E44-4B36-A8B7-B5FFD1B385EE}" type="doc">
      <dgm:prSet loTypeId="urn:microsoft.com/office/officeart/2005/8/layout/hList1" loCatId="list" qsTypeId="urn:microsoft.com/office/officeart/2005/8/quickstyle/3d9" qsCatId="3D" csTypeId="urn:microsoft.com/office/officeart/2005/8/colors/colorful2" csCatId="colorful" phldr="1"/>
      <dgm:spPr/>
      <dgm:t>
        <a:bodyPr/>
        <a:lstStyle/>
        <a:p>
          <a:endParaRPr lang="en-US"/>
        </a:p>
      </dgm:t>
    </dgm:pt>
    <dgm:pt modelId="{0D96DE31-C29C-4E67-B726-6EF7A980B6E6}">
      <dgm:prSet phldrT="[Text]"/>
      <dgm:spPr/>
      <dgm:t>
        <a:bodyPr/>
        <a:lstStyle/>
        <a:p>
          <a:r>
            <a:rPr lang="en-IE" dirty="0" smtClean="0"/>
            <a:t>Primary</a:t>
          </a:r>
          <a:endParaRPr lang="en-US" dirty="0"/>
        </a:p>
      </dgm:t>
    </dgm:pt>
    <dgm:pt modelId="{626FD63E-1714-4206-901F-CC8033555B94}" type="parTrans" cxnId="{34520F09-C1B0-4A31-97C1-16A4E60AA1C6}">
      <dgm:prSet/>
      <dgm:spPr/>
      <dgm:t>
        <a:bodyPr/>
        <a:lstStyle/>
        <a:p>
          <a:endParaRPr lang="en-US"/>
        </a:p>
      </dgm:t>
    </dgm:pt>
    <dgm:pt modelId="{669827A1-FDD9-48CE-85CB-74F3C8F71353}" type="sibTrans" cxnId="{34520F09-C1B0-4A31-97C1-16A4E60AA1C6}">
      <dgm:prSet/>
      <dgm:spPr/>
      <dgm:t>
        <a:bodyPr/>
        <a:lstStyle/>
        <a:p>
          <a:endParaRPr lang="en-US"/>
        </a:p>
      </dgm:t>
    </dgm:pt>
    <dgm:pt modelId="{FA02FE0F-D5DC-4D35-8C99-78B4306D68AD}">
      <dgm:prSet phldrT="[Text]"/>
      <dgm:spPr/>
      <dgm:t>
        <a:bodyPr/>
        <a:lstStyle/>
        <a:p>
          <a:r>
            <a:rPr lang="en-IE" dirty="0" smtClean="0"/>
            <a:t>Online retailers</a:t>
          </a:r>
          <a:endParaRPr lang="en-US" dirty="0"/>
        </a:p>
      </dgm:t>
    </dgm:pt>
    <dgm:pt modelId="{6861A6E0-2EE9-4ADF-BA56-AFDC7DD7B3A8}" type="parTrans" cxnId="{B4C6C977-CFB2-493E-A7E4-6E4EAC7FE5F1}">
      <dgm:prSet/>
      <dgm:spPr/>
      <dgm:t>
        <a:bodyPr/>
        <a:lstStyle/>
        <a:p>
          <a:endParaRPr lang="en-US"/>
        </a:p>
      </dgm:t>
    </dgm:pt>
    <dgm:pt modelId="{D37A32CC-054B-48A0-8495-F582158A785B}" type="sibTrans" cxnId="{B4C6C977-CFB2-493E-A7E4-6E4EAC7FE5F1}">
      <dgm:prSet/>
      <dgm:spPr/>
      <dgm:t>
        <a:bodyPr/>
        <a:lstStyle/>
        <a:p>
          <a:endParaRPr lang="en-US"/>
        </a:p>
      </dgm:t>
    </dgm:pt>
    <dgm:pt modelId="{FD142616-79F7-4D25-A9A9-2E3E72F2244A}">
      <dgm:prSet phldrT="[Text]"/>
      <dgm:spPr/>
      <dgm:t>
        <a:bodyPr/>
        <a:lstStyle/>
        <a:p>
          <a:r>
            <a:rPr lang="en-IE" dirty="0" smtClean="0"/>
            <a:t>Publishers</a:t>
          </a:r>
          <a:endParaRPr lang="en-US" dirty="0"/>
        </a:p>
      </dgm:t>
    </dgm:pt>
    <dgm:pt modelId="{866730C6-6B1D-467E-A1A8-55F4D81AABCE}" type="parTrans" cxnId="{481DACA4-F020-47D4-8C52-FF17BB3ABBAC}">
      <dgm:prSet/>
      <dgm:spPr/>
      <dgm:t>
        <a:bodyPr/>
        <a:lstStyle/>
        <a:p>
          <a:endParaRPr lang="en-US"/>
        </a:p>
      </dgm:t>
    </dgm:pt>
    <dgm:pt modelId="{90D7DF02-147F-467E-9340-A5EA84DB8AB6}" type="sibTrans" cxnId="{481DACA4-F020-47D4-8C52-FF17BB3ABBAC}">
      <dgm:prSet/>
      <dgm:spPr/>
      <dgm:t>
        <a:bodyPr/>
        <a:lstStyle/>
        <a:p>
          <a:endParaRPr lang="en-US"/>
        </a:p>
      </dgm:t>
    </dgm:pt>
    <dgm:pt modelId="{2A0552A3-DA1E-4F80-9FAB-8C93E319ECAA}">
      <dgm:prSet phldrT="[Text]"/>
      <dgm:spPr/>
      <dgm:t>
        <a:bodyPr/>
        <a:lstStyle/>
        <a:p>
          <a:r>
            <a:rPr lang="en-IE" dirty="0" smtClean="0"/>
            <a:t>Secondary</a:t>
          </a:r>
          <a:endParaRPr lang="en-US" dirty="0"/>
        </a:p>
      </dgm:t>
    </dgm:pt>
    <dgm:pt modelId="{1F798CB0-E11C-46D0-80CB-6483F327D09C}" type="parTrans" cxnId="{7D693A69-0D7B-4232-AC25-219AF1CC034F}">
      <dgm:prSet/>
      <dgm:spPr/>
      <dgm:t>
        <a:bodyPr/>
        <a:lstStyle/>
        <a:p>
          <a:endParaRPr lang="en-US"/>
        </a:p>
      </dgm:t>
    </dgm:pt>
    <dgm:pt modelId="{3A7535A0-E3A8-46D7-A492-99014DB5E99D}" type="sibTrans" cxnId="{7D693A69-0D7B-4232-AC25-219AF1CC034F}">
      <dgm:prSet/>
      <dgm:spPr/>
      <dgm:t>
        <a:bodyPr/>
        <a:lstStyle/>
        <a:p>
          <a:endParaRPr lang="en-US"/>
        </a:p>
      </dgm:t>
    </dgm:pt>
    <dgm:pt modelId="{D93DCD2C-F465-4C16-8028-2E831307B30B}">
      <dgm:prSet phldrT="[Text]"/>
      <dgm:spPr/>
      <dgm:t>
        <a:bodyPr/>
        <a:lstStyle/>
        <a:p>
          <a:r>
            <a:rPr lang="en-IE" dirty="0" smtClean="0"/>
            <a:t>Cost</a:t>
          </a:r>
          <a:endParaRPr lang="en-US" dirty="0"/>
        </a:p>
      </dgm:t>
    </dgm:pt>
    <dgm:pt modelId="{EDDBB1DB-48AE-4C37-93F2-CDF9591A893E}" type="parTrans" cxnId="{48455093-2128-4256-986D-CA55E686E22E}">
      <dgm:prSet/>
      <dgm:spPr/>
      <dgm:t>
        <a:bodyPr/>
        <a:lstStyle/>
        <a:p>
          <a:endParaRPr lang="en-US"/>
        </a:p>
      </dgm:t>
    </dgm:pt>
    <dgm:pt modelId="{9C248609-DD9C-4DEC-A923-A8F726F2634D}" type="sibTrans" cxnId="{48455093-2128-4256-986D-CA55E686E22E}">
      <dgm:prSet/>
      <dgm:spPr/>
      <dgm:t>
        <a:bodyPr/>
        <a:lstStyle/>
        <a:p>
          <a:endParaRPr lang="en-US"/>
        </a:p>
      </dgm:t>
    </dgm:pt>
    <dgm:pt modelId="{F5566A29-820D-4400-843F-E073F1923A22}">
      <dgm:prSet phldrT="[Text]"/>
      <dgm:spPr/>
      <dgm:t>
        <a:bodyPr/>
        <a:lstStyle/>
        <a:p>
          <a:r>
            <a:rPr lang="en-IE" dirty="0" smtClean="0"/>
            <a:t>Tertiary</a:t>
          </a:r>
          <a:endParaRPr lang="en-US" dirty="0"/>
        </a:p>
      </dgm:t>
    </dgm:pt>
    <dgm:pt modelId="{3DC81941-9384-4A6B-94C7-C6D4367EF606}" type="parTrans" cxnId="{4D8E1B70-FE3F-4C05-9984-1C8DD28C9AD0}">
      <dgm:prSet/>
      <dgm:spPr/>
      <dgm:t>
        <a:bodyPr/>
        <a:lstStyle/>
        <a:p>
          <a:endParaRPr lang="en-US"/>
        </a:p>
      </dgm:t>
    </dgm:pt>
    <dgm:pt modelId="{7B25936C-10C9-4172-9BB9-541ADFE0FDA1}" type="sibTrans" cxnId="{4D8E1B70-FE3F-4C05-9984-1C8DD28C9AD0}">
      <dgm:prSet/>
      <dgm:spPr/>
      <dgm:t>
        <a:bodyPr/>
        <a:lstStyle/>
        <a:p>
          <a:endParaRPr lang="en-US"/>
        </a:p>
      </dgm:t>
    </dgm:pt>
    <dgm:pt modelId="{2ACD1AE9-0817-448E-8393-8EB8E86CA233}">
      <dgm:prSet phldrT="[Text]"/>
      <dgm:spPr/>
      <dgm:t>
        <a:bodyPr/>
        <a:lstStyle/>
        <a:p>
          <a:r>
            <a:rPr lang="en-IE" dirty="0" smtClean="0"/>
            <a:t>Students</a:t>
          </a:r>
          <a:endParaRPr lang="en-US" dirty="0"/>
        </a:p>
      </dgm:t>
    </dgm:pt>
    <dgm:pt modelId="{430EC044-447C-43CC-923D-948E0556251E}" type="parTrans" cxnId="{244C89E7-EF5C-4ADA-A9E1-DD2D17CF4319}">
      <dgm:prSet/>
      <dgm:spPr/>
      <dgm:t>
        <a:bodyPr/>
        <a:lstStyle/>
        <a:p>
          <a:endParaRPr lang="en-US"/>
        </a:p>
      </dgm:t>
    </dgm:pt>
    <dgm:pt modelId="{4AFE0EAE-89DD-4E76-9529-5E5AD49488FA}" type="sibTrans" cxnId="{244C89E7-EF5C-4ADA-A9E1-DD2D17CF4319}">
      <dgm:prSet/>
      <dgm:spPr/>
      <dgm:t>
        <a:bodyPr/>
        <a:lstStyle/>
        <a:p>
          <a:endParaRPr lang="en-US"/>
        </a:p>
      </dgm:t>
    </dgm:pt>
    <dgm:pt modelId="{96E71069-36A1-4963-8623-734EC612D6D0}">
      <dgm:prSet phldrT="[Text]"/>
      <dgm:spPr/>
      <dgm:t>
        <a:bodyPr/>
        <a:lstStyle/>
        <a:p>
          <a:r>
            <a:rPr lang="en-IE" dirty="0" smtClean="0"/>
            <a:t>The Market</a:t>
          </a:r>
          <a:endParaRPr lang="en-US" dirty="0"/>
        </a:p>
      </dgm:t>
    </dgm:pt>
    <dgm:pt modelId="{5DB88705-48E3-4A80-BB37-9446BD7FE183}" type="parTrans" cxnId="{15AF5B8E-B863-4D74-9AEC-79375F921B1E}">
      <dgm:prSet/>
      <dgm:spPr/>
      <dgm:t>
        <a:bodyPr/>
        <a:lstStyle/>
        <a:p>
          <a:endParaRPr lang="en-US"/>
        </a:p>
      </dgm:t>
    </dgm:pt>
    <dgm:pt modelId="{BA13C017-F71F-4C6C-BF0A-A2E3865D56A0}" type="sibTrans" cxnId="{15AF5B8E-B863-4D74-9AEC-79375F921B1E}">
      <dgm:prSet/>
      <dgm:spPr/>
      <dgm:t>
        <a:bodyPr/>
        <a:lstStyle/>
        <a:p>
          <a:endParaRPr lang="en-US"/>
        </a:p>
      </dgm:t>
    </dgm:pt>
    <dgm:pt modelId="{150A68F0-B77C-40A0-9BE8-0CCDF935CADC}">
      <dgm:prSet phldrT="[Text]"/>
      <dgm:spPr/>
      <dgm:t>
        <a:bodyPr/>
        <a:lstStyle/>
        <a:p>
          <a:r>
            <a:rPr lang="en-IE" dirty="0" smtClean="0"/>
            <a:t>Expectation</a:t>
          </a:r>
          <a:endParaRPr lang="en-US" dirty="0"/>
        </a:p>
      </dgm:t>
    </dgm:pt>
    <dgm:pt modelId="{4446E540-69AA-441C-B068-E49D8B67D0B6}" type="parTrans" cxnId="{8EAE75EB-D6D7-4786-B6D2-86A9CF8BD57F}">
      <dgm:prSet/>
      <dgm:spPr/>
      <dgm:t>
        <a:bodyPr/>
        <a:lstStyle/>
        <a:p>
          <a:endParaRPr lang="en-US"/>
        </a:p>
      </dgm:t>
    </dgm:pt>
    <dgm:pt modelId="{34228953-A56E-4274-81FC-9196037C6DE0}" type="sibTrans" cxnId="{8EAE75EB-D6D7-4786-B6D2-86A9CF8BD57F}">
      <dgm:prSet/>
      <dgm:spPr/>
      <dgm:t>
        <a:bodyPr/>
        <a:lstStyle/>
        <a:p>
          <a:endParaRPr lang="en-US"/>
        </a:p>
      </dgm:t>
    </dgm:pt>
    <dgm:pt modelId="{335E5479-85D4-4D3E-8C6B-F41F51A1F6D2}">
      <dgm:prSet phldrT="[Text]"/>
      <dgm:spPr/>
      <dgm:t>
        <a:bodyPr/>
        <a:lstStyle/>
        <a:p>
          <a:r>
            <a:rPr lang="en-IE" dirty="0" smtClean="0"/>
            <a:t>Technology</a:t>
          </a:r>
          <a:endParaRPr lang="en-US" dirty="0"/>
        </a:p>
      </dgm:t>
    </dgm:pt>
    <dgm:pt modelId="{0444D2DA-76CF-45A2-9927-93F09B99D1BF}" type="parTrans" cxnId="{B367F223-61FB-465D-812C-F77027BB1B20}">
      <dgm:prSet/>
      <dgm:spPr/>
      <dgm:t>
        <a:bodyPr/>
        <a:lstStyle/>
        <a:p>
          <a:endParaRPr lang="en-US"/>
        </a:p>
      </dgm:t>
    </dgm:pt>
    <dgm:pt modelId="{3C5844D2-AFF7-4090-8350-505B43194202}" type="sibTrans" cxnId="{B367F223-61FB-465D-812C-F77027BB1B20}">
      <dgm:prSet/>
      <dgm:spPr/>
      <dgm:t>
        <a:bodyPr/>
        <a:lstStyle/>
        <a:p>
          <a:endParaRPr lang="en-US"/>
        </a:p>
      </dgm:t>
    </dgm:pt>
    <dgm:pt modelId="{82F29FA2-CDA2-4138-BB0E-86E2123DD5C8}">
      <dgm:prSet phldrT="[Text]"/>
      <dgm:spPr/>
      <dgm:t>
        <a:bodyPr/>
        <a:lstStyle/>
        <a:p>
          <a:r>
            <a:rPr lang="en-IE" dirty="0" smtClean="0"/>
            <a:t>Convenience</a:t>
          </a:r>
          <a:endParaRPr lang="en-US" dirty="0"/>
        </a:p>
      </dgm:t>
    </dgm:pt>
    <dgm:pt modelId="{AE31A147-58CF-4F1D-B22E-A74A8F408796}" type="parTrans" cxnId="{AF54C4EF-6896-479C-A7A1-3E9C9A9C29A8}">
      <dgm:prSet/>
      <dgm:spPr/>
      <dgm:t>
        <a:bodyPr/>
        <a:lstStyle/>
        <a:p>
          <a:endParaRPr lang="en-US"/>
        </a:p>
      </dgm:t>
    </dgm:pt>
    <dgm:pt modelId="{9957F458-C229-4FC3-9087-489AEA7B3F2A}" type="sibTrans" cxnId="{AF54C4EF-6896-479C-A7A1-3E9C9A9C29A8}">
      <dgm:prSet/>
      <dgm:spPr/>
      <dgm:t>
        <a:bodyPr/>
        <a:lstStyle/>
        <a:p>
          <a:endParaRPr lang="en-US"/>
        </a:p>
      </dgm:t>
    </dgm:pt>
    <dgm:pt modelId="{D37355F6-46FB-4B3C-A88D-E18C800F71AD}">
      <dgm:prSet phldrT="[Text]"/>
      <dgm:spPr/>
      <dgm:t>
        <a:bodyPr/>
        <a:lstStyle/>
        <a:p>
          <a:r>
            <a:rPr lang="en-IE" dirty="0" smtClean="0"/>
            <a:t>Accessibility</a:t>
          </a:r>
          <a:endParaRPr lang="en-US" dirty="0"/>
        </a:p>
      </dgm:t>
    </dgm:pt>
    <dgm:pt modelId="{AE047368-7BD3-4946-94E7-8D8FB2A7176A}" type="parTrans" cxnId="{DB621E68-5252-41AF-A264-25B54CE02D92}">
      <dgm:prSet/>
      <dgm:spPr/>
      <dgm:t>
        <a:bodyPr/>
        <a:lstStyle/>
        <a:p>
          <a:endParaRPr lang="en-US"/>
        </a:p>
      </dgm:t>
    </dgm:pt>
    <dgm:pt modelId="{469991EB-67A4-4CDB-8A8D-1AF0BB4BD142}" type="sibTrans" cxnId="{DB621E68-5252-41AF-A264-25B54CE02D92}">
      <dgm:prSet/>
      <dgm:spPr/>
      <dgm:t>
        <a:bodyPr/>
        <a:lstStyle/>
        <a:p>
          <a:endParaRPr lang="en-US"/>
        </a:p>
      </dgm:t>
    </dgm:pt>
    <dgm:pt modelId="{E31C47BF-B82D-495F-A733-072CA2D122A0}">
      <dgm:prSet phldrT="[Text]"/>
      <dgm:spPr/>
      <dgm:t>
        <a:bodyPr/>
        <a:lstStyle/>
        <a:p>
          <a:r>
            <a:rPr lang="en-IE" dirty="0" smtClean="0"/>
            <a:t>Changing habits</a:t>
          </a:r>
          <a:endParaRPr lang="en-US" dirty="0"/>
        </a:p>
      </dgm:t>
    </dgm:pt>
    <dgm:pt modelId="{A9D1B46F-2385-45D1-8AE1-F6768ADDAD1B}" type="parTrans" cxnId="{72E803C6-2DCB-4287-8A24-292758672D8D}">
      <dgm:prSet/>
      <dgm:spPr/>
      <dgm:t>
        <a:bodyPr/>
        <a:lstStyle/>
        <a:p>
          <a:endParaRPr lang="en-US"/>
        </a:p>
      </dgm:t>
    </dgm:pt>
    <dgm:pt modelId="{684211CF-B1A2-4CC5-9532-01E8EEADDFD0}" type="sibTrans" cxnId="{72E803C6-2DCB-4287-8A24-292758672D8D}">
      <dgm:prSet/>
      <dgm:spPr/>
      <dgm:t>
        <a:bodyPr/>
        <a:lstStyle/>
        <a:p>
          <a:endParaRPr lang="en-US"/>
        </a:p>
      </dgm:t>
    </dgm:pt>
    <dgm:pt modelId="{5EDE3D32-E87A-4230-AB97-363499FCD1FC}">
      <dgm:prSet/>
      <dgm:spPr/>
      <dgm:t>
        <a:bodyPr/>
        <a:lstStyle/>
        <a:p>
          <a:r>
            <a:rPr lang="en-IE" dirty="0" smtClean="0"/>
            <a:t>Librarians</a:t>
          </a:r>
          <a:endParaRPr lang="en-US" dirty="0"/>
        </a:p>
      </dgm:t>
    </dgm:pt>
    <dgm:pt modelId="{DDAF2AD4-60A4-4852-9158-FF5F6CF3FA38}" type="parTrans" cxnId="{98A3E728-DA0F-4B31-A9D5-745D55EE06BD}">
      <dgm:prSet/>
      <dgm:spPr/>
      <dgm:t>
        <a:bodyPr/>
        <a:lstStyle/>
        <a:p>
          <a:endParaRPr lang="en-US"/>
        </a:p>
      </dgm:t>
    </dgm:pt>
    <dgm:pt modelId="{F5603ADD-9345-49E3-8D9A-52FAE63DA74D}" type="sibTrans" cxnId="{98A3E728-DA0F-4B31-A9D5-745D55EE06BD}">
      <dgm:prSet/>
      <dgm:spPr/>
      <dgm:t>
        <a:bodyPr/>
        <a:lstStyle/>
        <a:p>
          <a:endParaRPr lang="en-US"/>
        </a:p>
      </dgm:t>
    </dgm:pt>
    <dgm:pt modelId="{6E08A643-63F5-4EE3-B2A1-2DB81A512202}">
      <dgm:prSet/>
      <dgm:spPr/>
      <dgm:t>
        <a:bodyPr/>
        <a:lstStyle/>
        <a:p>
          <a:r>
            <a:rPr lang="en-IE" dirty="0" smtClean="0"/>
            <a:t>Faculty</a:t>
          </a:r>
          <a:endParaRPr lang="en-US" dirty="0"/>
        </a:p>
      </dgm:t>
    </dgm:pt>
    <dgm:pt modelId="{A02C0F74-6053-4849-88E9-0AFE47918CCC}" type="parTrans" cxnId="{90CA10D1-3A92-4913-AEA8-030AA6386302}">
      <dgm:prSet/>
      <dgm:spPr/>
      <dgm:t>
        <a:bodyPr/>
        <a:lstStyle/>
        <a:p>
          <a:endParaRPr lang="en-US"/>
        </a:p>
      </dgm:t>
    </dgm:pt>
    <dgm:pt modelId="{91F2BF19-1D16-4587-BE77-6A4ADC27731E}" type="sibTrans" cxnId="{90CA10D1-3A92-4913-AEA8-030AA6386302}">
      <dgm:prSet/>
      <dgm:spPr/>
      <dgm:t>
        <a:bodyPr/>
        <a:lstStyle/>
        <a:p>
          <a:endParaRPr lang="en-US"/>
        </a:p>
      </dgm:t>
    </dgm:pt>
    <dgm:pt modelId="{25D5C693-9CAA-43E0-A79E-B6A9D8FF1468}">
      <dgm:prSet phldrT="[Text]"/>
      <dgm:spPr/>
      <dgm:t>
        <a:bodyPr/>
        <a:lstStyle/>
        <a:p>
          <a:r>
            <a:rPr lang="en-IE" dirty="0" smtClean="0"/>
            <a:t>Flexible learning</a:t>
          </a:r>
          <a:endParaRPr lang="en-US" dirty="0"/>
        </a:p>
      </dgm:t>
    </dgm:pt>
    <dgm:pt modelId="{7930A860-8F7B-4FE9-B8E6-0F0C4595A9EB}" type="parTrans" cxnId="{496232AC-A860-4085-B7B7-0F0D73B44055}">
      <dgm:prSet/>
      <dgm:spPr/>
      <dgm:t>
        <a:bodyPr/>
        <a:lstStyle/>
        <a:p>
          <a:endParaRPr lang="en-US"/>
        </a:p>
      </dgm:t>
    </dgm:pt>
    <dgm:pt modelId="{6BDDBDBC-C2D7-4530-BCA3-7C571F6C5F48}" type="sibTrans" cxnId="{496232AC-A860-4085-B7B7-0F0D73B44055}">
      <dgm:prSet/>
      <dgm:spPr/>
      <dgm:t>
        <a:bodyPr/>
        <a:lstStyle/>
        <a:p>
          <a:endParaRPr lang="en-US"/>
        </a:p>
      </dgm:t>
    </dgm:pt>
    <dgm:pt modelId="{5C09D8BC-7AEB-4659-B661-4EE443F19875}">
      <dgm:prSet phldrT="[Text]"/>
      <dgm:spPr/>
      <dgm:t>
        <a:bodyPr/>
        <a:lstStyle/>
        <a:p>
          <a:r>
            <a:rPr lang="en-IE" dirty="0" smtClean="0"/>
            <a:t>Vendors</a:t>
          </a:r>
          <a:endParaRPr lang="en-US" dirty="0"/>
        </a:p>
      </dgm:t>
    </dgm:pt>
    <dgm:pt modelId="{A51CB03E-7B5C-4284-B398-8B7E7AF0971F}" type="parTrans" cxnId="{8C7F86E1-2A23-478B-985B-8FE58C8C3CE1}">
      <dgm:prSet/>
      <dgm:spPr/>
      <dgm:t>
        <a:bodyPr/>
        <a:lstStyle/>
        <a:p>
          <a:endParaRPr lang="en-US"/>
        </a:p>
      </dgm:t>
    </dgm:pt>
    <dgm:pt modelId="{DCD36A4A-D511-4C40-95B1-A0FEC09781C9}" type="sibTrans" cxnId="{8C7F86E1-2A23-478B-985B-8FE58C8C3CE1}">
      <dgm:prSet/>
      <dgm:spPr/>
      <dgm:t>
        <a:bodyPr/>
        <a:lstStyle/>
        <a:p>
          <a:endParaRPr lang="en-US"/>
        </a:p>
      </dgm:t>
    </dgm:pt>
    <dgm:pt modelId="{B7F14C57-169D-4A04-8161-4104337DDF27}">
      <dgm:prSet phldrT="[Text]"/>
      <dgm:spPr/>
      <dgm:t>
        <a:bodyPr/>
        <a:lstStyle/>
        <a:p>
          <a:r>
            <a:rPr lang="en-IE" dirty="0" smtClean="0"/>
            <a:t>Range</a:t>
          </a:r>
          <a:endParaRPr lang="en-US" dirty="0"/>
        </a:p>
      </dgm:t>
    </dgm:pt>
    <dgm:pt modelId="{89E4DE9F-3D93-488A-B2D2-EEE94100ACCA}" type="parTrans" cxnId="{90D2FF5E-CA61-4CE2-A099-F45D3824B2AC}">
      <dgm:prSet/>
      <dgm:spPr/>
      <dgm:t>
        <a:bodyPr/>
        <a:lstStyle/>
        <a:p>
          <a:endParaRPr lang="en-US"/>
        </a:p>
      </dgm:t>
    </dgm:pt>
    <dgm:pt modelId="{64E57699-0D2C-4B2B-8854-D1480B08E1E9}" type="sibTrans" cxnId="{90D2FF5E-CA61-4CE2-A099-F45D3824B2AC}">
      <dgm:prSet/>
      <dgm:spPr/>
      <dgm:t>
        <a:bodyPr/>
        <a:lstStyle/>
        <a:p>
          <a:endParaRPr lang="en-US"/>
        </a:p>
      </dgm:t>
    </dgm:pt>
    <dgm:pt modelId="{0BA88587-1B1B-492A-8037-5562EEF3A5F8}">
      <dgm:prSet/>
      <dgm:spPr/>
      <dgm:t>
        <a:bodyPr/>
        <a:lstStyle/>
        <a:p>
          <a:r>
            <a:rPr lang="en-IE" dirty="0" smtClean="0"/>
            <a:t>Environmental</a:t>
          </a:r>
          <a:endParaRPr lang="en-US" dirty="0"/>
        </a:p>
      </dgm:t>
    </dgm:pt>
    <dgm:pt modelId="{3838703B-BA9F-406A-9A7F-56E488EA6346}" type="parTrans" cxnId="{6B253D5A-E9FB-4793-A029-17F00C7FF1CE}">
      <dgm:prSet/>
      <dgm:spPr/>
      <dgm:t>
        <a:bodyPr/>
        <a:lstStyle/>
        <a:p>
          <a:endParaRPr lang="en-US"/>
        </a:p>
      </dgm:t>
    </dgm:pt>
    <dgm:pt modelId="{5A702850-CF39-4F4B-9741-5AD57CA9D4CC}" type="sibTrans" cxnId="{6B253D5A-E9FB-4793-A029-17F00C7FF1CE}">
      <dgm:prSet/>
      <dgm:spPr/>
      <dgm:t>
        <a:bodyPr/>
        <a:lstStyle/>
        <a:p>
          <a:endParaRPr lang="en-US"/>
        </a:p>
      </dgm:t>
    </dgm:pt>
    <dgm:pt modelId="{F7EDD6BC-E6A7-477A-995E-3E0346428DBA}">
      <dgm:prSet/>
      <dgm:spPr/>
      <dgm:t>
        <a:bodyPr/>
        <a:lstStyle/>
        <a:p>
          <a:r>
            <a:rPr lang="en-IE" dirty="0" smtClean="0"/>
            <a:t>Space</a:t>
          </a:r>
          <a:endParaRPr lang="en-US" dirty="0"/>
        </a:p>
      </dgm:t>
    </dgm:pt>
    <dgm:pt modelId="{D17F6E29-11AD-4C96-BC5F-39D3044532B9}" type="parTrans" cxnId="{49BA2497-0C5B-4CB0-9020-B6B5FC0B80F6}">
      <dgm:prSet/>
      <dgm:spPr/>
      <dgm:t>
        <a:bodyPr/>
        <a:lstStyle/>
        <a:p>
          <a:endParaRPr lang="en-US"/>
        </a:p>
      </dgm:t>
    </dgm:pt>
    <dgm:pt modelId="{C47C41F9-1C96-4389-9AB0-28CA36D3C9F4}" type="sibTrans" cxnId="{49BA2497-0C5B-4CB0-9020-B6B5FC0B80F6}">
      <dgm:prSet/>
      <dgm:spPr/>
      <dgm:t>
        <a:bodyPr/>
        <a:lstStyle/>
        <a:p>
          <a:endParaRPr lang="en-US"/>
        </a:p>
      </dgm:t>
    </dgm:pt>
    <dgm:pt modelId="{F058A442-F1D5-4583-AC97-FED2B2C1F5D0}" type="pres">
      <dgm:prSet presAssocID="{7F4B37F2-5E44-4B36-A8B7-B5FFD1B385EE}" presName="Name0" presStyleCnt="0">
        <dgm:presLayoutVars>
          <dgm:dir/>
          <dgm:animLvl val="lvl"/>
          <dgm:resizeHandles val="exact"/>
        </dgm:presLayoutVars>
      </dgm:prSet>
      <dgm:spPr/>
      <dgm:t>
        <a:bodyPr/>
        <a:lstStyle/>
        <a:p>
          <a:endParaRPr lang="en-US"/>
        </a:p>
      </dgm:t>
    </dgm:pt>
    <dgm:pt modelId="{CEA74CA6-6724-44FD-A56E-9F22505D128D}" type="pres">
      <dgm:prSet presAssocID="{0D96DE31-C29C-4E67-B726-6EF7A980B6E6}" presName="composite" presStyleCnt="0"/>
      <dgm:spPr/>
      <dgm:t>
        <a:bodyPr/>
        <a:lstStyle/>
        <a:p>
          <a:endParaRPr lang="en-US"/>
        </a:p>
      </dgm:t>
    </dgm:pt>
    <dgm:pt modelId="{92CEE121-B2B4-4F0C-94BC-CD0A4497D4CC}" type="pres">
      <dgm:prSet presAssocID="{0D96DE31-C29C-4E67-B726-6EF7A980B6E6}" presName="parTx" presStyleLbl="alignNode1" presStyleIdx="0" presStyleCnt="3">
        <dgm:presLayoutVars>
          <dgm:chMax val="0"/>
          <dgm:chPref val="0"/>
          <dgm:bulletEnabled val="1"/>
        </dgm:presLayoutVars>
      </dgm:prSet>
      <dgm:spPr/>
      <dgm:t>
        <a:bodyPr/>
        <a:lstStyle/>
        <a:p>
          <a:endParaRPr lang="en-US"/>
        </a:p>
      </dgm:t>
    </dgm:pt>
    <dgm:pt modelId="{B0D59ECD-30C4-4F4B-8DD0-542E27B573DD}" type="pres">
      <dgm:prSet presAssocID="{0D96DE31-C29C-4E67-B726-6EF7A980B6E6}" presName="desTx" presStyleLbl="alignAccFollowNode1" presStyleIdx="0" presStyleCnt="3" custLinFactNeighborX="-103" custLinFactNeighborY="214">
        <dgm:presLayoutVars>
          <dgm:bulletEnabled val="1"/>
        </dgm:presLayoutVars>
      </dgm:prSet>
      <dgm:spPr/>
      <dgm:t>
        <a:bodyPr/>
        <a:lstStyle/>
        <a:p>
          <a:endParaRPr lang="en-US"/>
        </a:p>
      </dgm:t>
    </dgm:pt>
    <dgm:pt modelId="{4FAB0FDB-E200-4109-A101-68FA7CB73205}" type="pres">
      <dgm:prSet presAssocID="{669827A1-FDD9-48CE-85CB-74F3C8F71353}" presName="space" presStyleCnt="0"/>
      <dgm:spPr/>
      <dgm:t>
        <a:bodyPr/>
        <a:lstStyle/>
        <a:p>
          <a:endParaRPr lang="en-US"/>
        </a:p>
      </dgm:t>
    </dgm:pt>
    <dgm:pt modelId="{4963F2A4-AC97-4581-A381-6D6B97B5C4AE}" type="pres">
      <dgm:prSet presAssocID="{2A0552A3-DA1E-4F80-9FAB-8C93E319ECAA}" presName="composite" presStyleCnt="0"/>
      <dgm:spPr/>
      <dgm:t>
        <a:bodyPr/>
        <a:lstStyle/>
        <a:p>
          <a:endParaRPr lang="en-US"/>
        </a:p>
      </dgm:t>
    </dgm:pt>
    <dgm:pt modelId="{7131E9D5-E671-4D86-B2EE-FE758FDA87E9}" type="pres">
      <dgm:prSet presAssocID="{2A0552A3-DA1E-4F80-9FAB-8C93E319ECAA}" presName="parTx" presStyleLbl="alignNode1" presStyleIdx="1" presStyleCnt="3">
        <dgm:presLayoutVars>
          <dgm:chMax val="0"/>
          <dgm:chPref val="0"/>
          <dgm:bulletEnabled val="1"/>
        </dgm:presLayoutVars>
      </dgm:prSet>
      <dgm:spPr/>
      <dgm:t>
        <a:bodyPr/>
        <a:lstStyle/>
        <a:p>
          <a:endParaRPr lang="en-US"/>
        </a:p>
      </dgm:t>
    </dgm:pt>
    <dgm:pt modelId="{BB71EEB9-7993-4EC0-84CA-E1802D692D9D}" type="pres">
      <dgm:prSet presAssocID="{2A0552A3-DA1E-4F80-9FAB-8C93E319ECAA}" presName="desTx" presStyleLbl="alignAccFollowNode1" presStyleIdx="1" presStyleCnt="3">
        <dgm:presLayoutVars>
          <dgm:bulletEnabled val="1"/>
        </dgm:presLayoutVars>
      </dgm:prSet>
      <dgm:spPr/>
      <dgm:t>
        <a:bodyPr/>
        <a:lstStyle/>
        <a:p>
          <a:endParaRPr lang="en-US"/>
        </a:p>
      </dgm:t>
    </dgm:pt>
    <dgm:pt modelId="{091FFBF7-FCE4-4129-B03E-BB9136A56821}" type="pres">
      <dgm:prSet presAssocID="{3A7535A0-E3A8-46D7-A492-99014DB5E99D}" presName="space" presStyleCnt="0"/>
      <dgm:spPr/>
      <dgm:t>
        <a:bodyPr/>
        <a:lstStyle/>
        <a:p>
          <a:endParaRPr lang="en-US"/>
        </a:p>
      </dgm:t>
    </dgm:pt>
    <dgm:pt modelId="{D28B25B3-DB9E-4329-A7AB-B3FBCAE55E23}" type="pres">
      <dgm:prSet presAssocID="{F5566A29-820D-4400-843F-E073F1923A22}" presName="composite" presStyleCnt="0"/>
      <dgm:spPr/>
      <dgm:t>
        <a:bodyPr/>
        <a:lstStyle/>
        <a:p>
          <a:endParaRPr lang="en-US"/>
        </a:p>
      </dgm:t>
    </dgm:pt>
    <dgm:pt modelId="{8BB23FC1-D1E7-484A-BDDF-1F4762A03AEF}" type="pres">
      <dgm:prSet presAssocID="{F5566A29-820D-4400-843F-E073F1923A22}" presName="parTx" presStyleLbl="alignNode1" presStyleIdx="2" presStyleCnt="3">
        <dgm:presLayoutVars>
          <dgm:chMax val="0"/>
          <dgm:chPref val="0"/>
          <dgm:bulletEnabled val="1"/>
        </dgm:presLayoutVars>
      </dgm:prSet>
      <dgm:spPr/>
      <dgm:t>
        <a:bodyPr/>
        <a:lstStyle/>
        <a:p>
          <a:endParaRPr lang="en-US"/>
        </a:p>
      </dgm:t>
    </dgm:pt>
    <dgm:pt modelId="{7091F136-AA49-4D30-B25E-3C7FEFF3740F}" type="pres">
      <dgm:prSet presAssocID="{F5566A29-820D-4400-843F-E073F1923A22}" presName="desTx" presStyleLbl="alignAccFollowNode1" presStyleIdx="2" presStyleCnt="3">
        <dgm:presLayoutVars>
          <dgm:bulletEnabled val="1"/>
        </dgm:presLayoutVars>
      </dgm:prSet>
      <dgm:spPr/>
      <dgm:t>
        <a:bodyPr/>
        <a:lstStyle/>
        <a:p>
          <a:endParaRPr lang="en-US"/>
        </a:p>
      </dgm:t>
    </dgm:pt>
  </dgm:ptLst>
  <dgm:cxnLst>
    <dgm:cxn modelId="{B4970CA4-436C-4589-B2E0-76D969450261}" type="presOf" srcId="{F7EDD6BC-E6A7-477A-995E-3E0346428DBA}" destId="{7091F136-AA49-4D30-B25E-3C7FEFF3740F}" srcOrd="0" destOrd="4" presId="urn:microsoft.com/office/officeart/2005/8/layout/hList1"/>
    <dgm:cxn modelId="{8C7F86E1-2A23-478B-985B-8FE58C8C3CE1}" srcId="{0D96DE31-C29C-4E67-B726-6EF7A980B6E6}" destId="{5C09D8BC-7AEB-4659-B661-4EE443F19875}" srcOrd="2" destOrd="0" parTransId="{A51CB03E-7B5C-4284-B398-8B7E7AF0971F}" sibTransId="{DCD36A4A-D511-4C40-95B1-A0FEC09781C9}"/>
    <dgm:cxn modelId="{B1E95F09-82F0-415E-A894-E7D659C7683E}" type="presOf" srcId="{82F29FA2-CDA2-4138-BB0E-86E2123DD5C8}" destId="{BB71EEB9-7993-4EC0-84CA-E1802D692D9D}" srcOrd="0" destOrd="1" presId="urn:microsoft.com/office/officeart/2005/8/layout/hList1"/>
    <dgm:cxn modelId="{7D693A69-0D7B-4232-AC25-219AF1CC034F}" srcId="{7F4B37F2-5E44-4B36-A8B7-B5FFD1B385EE}" destId="{2A0552A3-DA1E-4F80-9FAB-8C93E319ECAA}" srcOrd="1" destOrd="0" parTransId="{1F798CB0-E11C-46D0-80CB-6483F327D09C}" sibTransId="{3A7535A0-E3A8-46D7-A492-99014DB5E99D}"/>
    <dgm:cxn modelId="{34520F09-C1B0-4A31-97C1-16A4E60AA1C6}" srcId="{7F4B37F2-5E44-4B36-A8B7-B5FFD1B385EE}" destId="{0D96DE31-C29C-4E67-B726-6EF7A980B6E6}" srcOrd="0" destOrd="0" parTransId="{626FD63E-1714-4206-901F-CC8033555B94}" sibTransId="{669827A1-FDD9-48CE-85CB-74F3C8F71353}"/>
    <dgm:cxn modelId="{EE522776-5A56-45A4-BD05-8C5A05033750}" type="presOf" srcId="{E31C47BF-B82D-495F-A733-072CA2D122A0}" destId="{BB71EEB9-7993-4EC0-84CA-E1802D692D9D}" srcOrd="0" destOrd="4" presId="urn:microsoft.com/office/officeart/2005/8/layout/hList1"/>
    <dgm:cxn modelId="{6B253D5A-E9FB-4793-A029-17F00C7FF1CE}" srcId="{F5566A29-820D-4400-843F-E073F1923A22}" destId="{0BA88587-1B1B-492A-8037-5562EEF3A5F8}" srcOrd="3" destOrd="0" parTransId="{3838703B-BA9F-406A-9A7F-56E488EA6346}" sibTransId="{5A702850-CF39-4F4B-9741-5AD57CA9D4CC}"/>
    <dgm:cxn modelId="{48455093-2128-4256-986D-CA55E686E22E}" srcId="{2A0552A3-DA1E-4F80-9FAB-8C93E319ECAA}" destId="{D93DCD2C-F465-4C16-8028-2E831307B30B}" srcOrd="0" destOrd="0" parTransId="{EDDBB1DB-48AE-4C37-93F2-CDF9591A893E}" sibTransId="{9C248609-DD9C-4DEC-A923-A8F726F2634D}"/>
    <dgm:cxn modelId="{6F62DD71-5B17-4719-B013-0F19AEC761FA}" type="presOf" srcId="{0BA88587-1B1B-492A-8037-5562EEF3A5F8}" destId="{7091F136-AA49-4D30-B25E-3C7FEFF3740F}" srcOrd="0" destOrd="3" presId="urn:microsoft.com/office/officeart/2005/8/layout/hList1"/>
    <dgm:cxn modelId="{90D2FF5E-CA61-4CE2-A099-F45D3824B2AC}" srcId="{2A0552A3-DA1E-4F80-9FAB-8C93E319ECAA}" destId="{B7F14C57-169D-4A04-8161-4104337DDF27}" srcOrd="3" destOrd="0" parTransId="{89E4DE9F-3D93-488A-B2D2-EEE94100ACCA}" sibTransId="{64E57699-0D2C-4B2B-8854-D1480B08E1E9}"/>
    <dgm:cxn modelId="{3C2BD024-84FE-40DD-9F0F-E0BAE0C475F6}" type="presOf" srcId="{25D5C693-9CAA-43E0-A79E-B6A9D8FF1468}" destId="{BB71EEB9-7993-4EC0-84CA-E1802D692D9D}" srcOrd="0" destOrd="5" presId="urn:microsoft.com/office/officeart/2005/8/layout/hList1"/>
    <dgm:cxn modelId="{84755626-F5D5-4054-8FAB-7FC31EB3B30B}" type="presOf" srcId="{6E08A643-63F5-4EE3-B2A1-2DB81A512202}" destId="{7091F136-AA49-4D30-B25E-3C7FEFF3740F}" srcOrd="0" destOrd="2" presId="urn:microsoft.com/office/officeart/2005/8/layout/hList1"/>
    <dgm:cxn modelId="{2FA16AD7-3B0A-4F54-8724-99CA36C44913}" type="presOf" srcId="{F5566A29-820D-4400-843F-E073F1923A22}" destId="{8BB23FC1-D1E7-484A-BDDF-1F4762A03AEF}" srcOrd="0" destOrd="0" presId="urn:microsoft.com/office/officeart/2005/8/layout/hList1"/>
    <dgm:cxn modelId="{49BA2497-0C5B-4CB0-9020-B6B5FC0B80F6}" srcId="{F5566A29-820D-4400-843F-E073F1923A22}" destId="{F7EDD6BC-E6A7-477A-995E-3E0346428DBA}" srcOrd="4" destOrd="0" parTransId="{D17F6E29-11AD-4C96-BC5F-39D3044532B9}" sibTransId="{C47C41F9-1C96-4389-9AB0-28CA36D3C9F4}"/>
    <dgm:cxn modelId="{0A8B9A97-7633-441E-ADFC-9EEFF20301B4}" type="presOf" srcId="{7F4B37F2-5E44-4B36-A8B7-B5FFD1B385EE}" destId="{F058A442-F1D5-4583-AC97-FED2B2C1F5D0}" srcOrd="0" destOrd="0" presId="urn:microsoft.com/office/officeart/2005/8/layout/hList1"/>
    <dgm:cxn modelId="{4A308A1B-EB78-410C-AA8A-DFEA41ECC61F}" type="presOf" srcId="{335E5479-85D4-4D3E-8C6B-F41F51A1F6D2}" destId="{B0D59ECD-30C4-4F4B-8DD0-542E27B573DD}" srcOrd="0" destOrd="5" presId="urn:microsoft.com/office/officeart/2005/8/layout/hList1"/>
    <dgm:cxn modelId="{CC7C9AEA-D694-43DC-87D9-AB5E9FDE79A7}" type="presOf" srcId="{2ACD1AE9-0817-448E-8393-8EB8E86CA233}" destId="{7091F136-AA49-4D30-B25E-3C7FEFF3740F}" srcOrd="0" destOrd="0" presId="urn:microsoft.com/office/officeart/2005/8/layout/hList1"/>
    <dgm:cxn modelId="{B82BD824-5C90-49E0-9B86-25BA65AA8BB3}" type="presOf" srcId="{FA02FE0F-D5DC-4D35-8C99-78B4306D68AD}" destId="{B0D59ECD-30C4-4F4B-8DD0-542E27B573DD}" srcOrd="0" destOrd="0" presId="urn:microsoft.com/office/officeart/2005/8/layout/hList1"/>
    <dgm:cxn modelId="{15FDEC78-49E7-4B47-9775-0C607DE5AA68}" type="presOf" srcId="{B7F14C57-169D-4A04-8161-4104337DDF27}" destId="{BB71EEB9-7993-4EC0-84CA-E1802D692D9D}" srcOrd="0" destOrd="3" presId="urn:microsoft.com/office/officeart/2005/8/layout/hList1"/>
    <dgm:cxn modelId="{496232AC-A860-4085-B7B7-0F0D73B44055}" srcId="{2A0552A3-DA1E-4F80-9FAB-8C93E319ECAA}" destId="{25D5C693-9CAA-43E0-A79E-B6A9D8FF1468}" srcOrd="5" destOrd="0" parTransId="{7930A860-8F7B-4FE9-B8E6-0F0C4595A9EB}" sibTransId="{6BDDBDBC-C2D7-4530-BCA3-7C571F6C5F48}"/>
    <dgm:cxn modelId="{08455E4F-C72B-401C-9C15-8C068469926C}" type="presOf" srcId="{96E71069-36A1-4963-8623-734EC612D6D0}" destId="{B0D59ECD-30C4-4F4B-8DD0-542E27B573DD}" srcOrd="0" destOrd="3" presId="urn:microsoft.com/office/officeart/2005/8/layout/hList1"/>
    <dgm:cxn modelId="{98A3E728-DA0F-4B31-A9D5-745D55EE06BD}" srcId="{F5566A29-820D-4400-843F-E073F1923A22}" destId="{5EDE3D32-E87A-4230-AB97-363499FCD1FC}" srcOrd="1" destOrd="0" parTransId="{DDAF2AD4-60A4-4852-9158-FF5F6CF3FA38}" sibTransId="{F5603ADD-9345-49E3-8D9A-52FAE63DA74D}"/>
    <dgm:cxn modelId="{8EAE75EB-D6D7-4786-B6D2-86A9CF8BD57F}" srcId="{0D96DE31-C29C-4E67-B726-6EF7A980B6E6}" destId="{150A68F0-B77C-40A0-9BE8-0CCDF935CADC}" srcOrd="4" destOrd="0" parTransId="{4446E540-69AA-441C-B068-E49D8B67D0B6}" sibTransId="{34228953-A56E-4274-81FC-9196037C6DE0}"/>
    <dgm:cxn modelId="{481DACA4-F020-47D4-8C52-FF17BB3ABBAC}" srcId="{0D96DE31-C29C-4E67-B726-6EF7A980B6E6}" destId="{FD142616-79F7-4D25-A9A9-2E3E72F2244A}" srcOrd="1" destOrd="0" parTransId="{866730C6-6B1D-467E-A1A8-55F4D81AABCE}" sibTransId="{90D7DF02-147F-467E-9340-A5EA84DB8AB6}"/>
    <dgm:cxn modelId="{72E803C6-2DCB-4287-8A24-292758672D8D}" srcId="{2A0552A3-DA1E-4F80-9FAB-8C93E319ECAA}" destId="{E31C47BF-B82D-495F-A733-072CA2D122A0}" srcOrd="4" destOrd="0" parTransId="{A9D1B46F-2385-45D1-8AE1-F6768ADDAD1B}" sibTransId="{684211CF-B1A2-4CC5-9532-01E8EEADDFD0}"/>
    <dgm:cxn modelId="{8ADD50D8-80F5-44D7-8D2C-0A93D7CC4DFF}" type="presOf" srcId="{2A0552A3-DA1E-4F80-9FAB-8C93E319ECAA}" destId="{7131E9D5-E671-4D86-B2EE-FE758FDA87E9}" srcOrd="0" destOrd="0" presId="urn:microsoft.com/office/officeart/2005/8/layout/hList1"/>
    <dgm:cxn modelId="{AF54C4EF-6896-479C-A7A1-3E9C9A9C29A8}" srcId="{2A0552A3-DA1E-4F80-9FAB-8C93E319ECAA}" destId="{82F29FA2-CDA2-4138-BB0E-86E2123DD5C8}" srcOrd="1" destOrd="0" parTransId="{AE31A147-58CF-4F1D-B22E-A74A8F408796}" sibTransId="{9957F458-C229-4FC3-9087-489AEA7B3F2A}"/>
    <dgm:cxn modelId="{5F813405-5E0F-49B1-AC25-4D27315D577B}" type="presOf" srcId="{150A68F0-B77C-40A0-9BE8-0CCDF935CADC}" destId="{B0D59ECD-30C4-4F4B-8DD0-542E27B573DD}" srcOrd="0" destOrd="4" presId="urn:microsoft.com/office/officeart/2005/8/layout/hList1"/>
    <dgm:cxn modelId="{B367F223-61FB-465D-812C-F77027BB1B20}" srcId="{0D96DE31-C29C-4E67-B726-6EF7A980B6E6}" destId="{335E5479-85D4-4D3E-8C6B-F41F51A1F6D2}" srcOrd="5" destOrd="0" parTransId="{0444D2DA-76CF-45A2-9927-93F09B99D1BF}" sibTransId="{3C5844D2-AFF7-4090-8350-505B43194202}"/>
    <dgm:cxn modelId="{99A686B0-E7E5-47F0-9BD5-5C2612AA53BC}" type="presOf" srcId="{5C09D8BC-7AEB-4659-B661-4EE443F19875}" destId="{B0D59ECD-30C4-4F4B-8DD0-542E27B573DD}" srcOrd="0" destOrd="2" presId="urn:microsoft.com/office/officeart/2005/8/layout/hList1"/>
    <dgm:cxn modelId="{15AF5B8E-B863-4D74-9AEC-79375F921B1E}" srcId="{0D96DE31-C29C-4E67-B726-6EF7A980B6E6}" destId="{96E71069-36A1-4963-8623-734EC612D6D0}" srcOrd="3" destOrd="0" parTransId="{5DB88705-48E3-4A80-BB37-9446BD7FE183}" sibTransId="{BA13C017-F71F-4C6C-BF0A-A2E3865D56A0}"/>
    <dgm:cxn modelId="{DB621E68-5252-41AF-A264-25B54CE02D92}" srcId="{2A0552A3-DA1E-4F80-9FAB-8C93E319ECAA}" destId="{D37355F6-46FB-4B3C-A88D-E18C800F71AD}" srcOrd="2" destOrd="0" parTransId="{AE047368-7BD3-4946-94E7-8D8FB2A7176A}" sibTransId="{469991EB-67A4-4CDB-8A8D-1AF0BB4BD142}"/>
    <dgm:cxn modelId="{F0AA12B9-AA71-4681-9013-3B910DDD55CE}" type="presOf" srcId="{D37355F6-46FB-4B3C-A88D-E18C800F71AD}" destId="{BB71EEB9-7993-4EC0-84CA-E1802D692D9D}" srcOrd="0" destOrd="2" presId="urn:microsoft.com/office/officeart/2005/8/layout/hList1"/>
    <dgm:cxn modelId="{7B56DE55-9EC9-490E-AD62-46F4057EED52}" type="presOf" srcId="{5EDE3D32-E87A-4230-AB97-363499FCD1FC}" destId="{7091F136-AA49-4D30-B25E-3C7FEFF3740F}" srcOrd="0" destOrd="1" presId="urn:microsoft.com/office/officeart/2005/8/layout/hList1"/>
    <dgm:cxn modelId="{90CA10D1-3A92-4913-AEA8-030AA6386302}" srcId="{F5566A29-820D-4400-843F-E073F1923A22}" destId="{6E08A643-63F5-4EE3-B2A1-2DB81A512202}" srcOrd="2" destOrd="0" parTransId="{A02C0F74-6053-4849-88E9-0AFE47918CCC}" sibTransId="{91F2BF19-1D16-4587-BE77-6A4ADC27731E}"/>
    <dgm:cxn modelId="{FB1DB8DC-3528-4B68-9FC4-D284F974C547}" type="presOf" srcId="{FD142616-79F7-4D25-A9A9-2E3E72F2244A}" destId="{B0D59ECD-30C4-4F4B-8DD0-542E27B573DD}" srcOrd="0" destOrd="1" presId="urn:microsoft.com/office/officeart/2005/8/layout/hList1"/>
    <dgm:cxn modelId="{B4C6C977-CFB2-493E-A7E4-6E4EAC7FE5F1}" srcId="{0D96DE31-C29C-4E67-B726-6EF7A980B6E6}" destId="{FA02FE0F-D5DC-4D35-8C99-78B4306D68AD}" srcOrd="0" destOrd="0" parTransId="{6861A6E0-2EE9-4ADF-BA56-AFDC7DD7B3A8}" sibTransId="{D37A32CC-054B-48A0-8495-F582158A785B}"/>
    <dgm:cxn modelId="{4D8E1B70-FE3F-4C05-9984-1C8DD28C9AD0}" srcId="{7F4B37F2-5E44-4B36-A8B7-B5FFD1B385EE}" destId="{F5566A29-820D-4400-843F-E073F1923A22}" srcOrd="2" destOrd="0" parTransId="{3DC81941-9384-4A6B-94C7-C6D4367EF606}" sibTransId="{7B25936C-10C9-4172-9BB9-541ADFE0FDA1}"/>
    <dgm:cxn modelId="{244C89E7-EF5C-4ADA-A9E1-DD2D17CF4319}" srcId="{F5566A29-820D-4400-843F-E073F1923A22}" destId="{2ACD1AE9-0817-448E-8393-8EB8E86CA233}" srcOrd="0" destOrd="0" parTransId="{430EC044-447C-43CC-923D-948E0556251E}" sibTransId="{4AFE0EAE-89DD-4E76-9529-5E5AD49488FA}"/>
    <dgm:cxn modelId="{2086B5F6-96AC-40B3-BD07-A452FDEAB2DF}" type="presOf" srcId="{D93DCD2C-F465-4C16-8028-2E831307B30B}" destId="{BB71EEB9-7993-4EC0-84CA-E1802D692D9D}" srcOrd="0" destOrd="0" presId="urn:microsoft.com/office/officeart/2005/8/layout/hList1"/>
    <dgm:cxn modelId="{DBC9209D-93FE-412F-AC9E-BEBEB7E57CBB}" type="presOf" srcId="{0D96DE31-C29C-4E67-B726-6EF7A980B6E6}" destId="{92CEE121-B2B4-4F0C-94BC-CD0A4497D4CC}" srcOrd="0" destOrd="0" presId="urn:microsoft.com/office/officeart/2005/8/layout/hList1"/>
    <dgm:cxn modelId="{62539F02-68BB-4B94-B8F9-A537AFDEBB68}" type="presParOf" srcId="{F058A442-F1D5-4583-AC97-FED2B2C1F5D0}" destId="{CEA74CA6-6724-44FD-A56E-9F22505D128D}" srcOrd="0" destOrd="0" presId="urn:microsoft.com/office/officeart/2005/8/layout/hList1"/>
    <dgm:cxn modelId="{EBFCBF24-2932-439E-A1D2-FC694553BB9B}" type="presParOf" srcId="{CEA74CA6-6724-44FD-A56E-9F22505D128D}" destId="{92CEE121-B2B4-4F0C-94BC-CD0A4497D4CC}" srcOrd="0" destOrd="0" presId="urn:microsoft.com/office/officeart/2005/8/layout/hList1"/>
    <dgm:cxn modelId="{0223F1F0-B84B-480F-B1FC-CA936D53BD2C}" type="presParOf" srcId="{CEA74CA6-6724-44FD-A56E-9F22505D128D}" destId="{B0D59ECD-30C4-4F4B-8DD0-542E27B573DD}" srcOrd="1" destOrd="0" presId="urn:microsoft.com/office/officeart/2005/8/layout/hList1"/>
    <dgm:cxn modelId="{0EC40821-503A-4BE5-8EB1-F9207BDBC6FF}" type="presParOf" srcId="{F058A442-F1D5-4583-AC97-FED2B2C1F5D0}" destId="{4FAB0FDB-E200-4109-A101-68FA7CB73205}" srcOrd="1" destOrd="0" presId="urn:microsoft.com/office/officeart/2005/8/layout/hList1"/>
    <dgm:cxn modelId="{8ACCCBB5-27DB-4DE0-969C-F7633E1D4CB8}" type="presParOf" srcId="{F058A442-F1D5-4583-AC97-FED2B2C1F5D0}" destId="{4963F2A4-AC97-4581-A381-6D6B97B5C4AE}" srcOrd="2" destOrd="0" presId="urn:microsoft.com/office/officeart/2005/8/layout/hList1"/>
    <dgm:cxn modelId="{923CF030-B3A8-4305-BE63-20C32D95AE77}" type="presParOf" srcId="{4963F2A4-AC97-4581-A381-6D6B97B5C4AE}" destId="{7131E9D5-E671-4D86-B2EE-FE758FDA87E9}" srcOrd="0" destOrd="0" presId="urn:microsoft.com/office/officeart/2005/8/layout/hList1"/>
    <dgm:cxn modelId="{06B81CDC-3BBF-4DDF-A836-1082140FC5AB}" type="presParOf" srcId="{4963F2A4-AC97-4581-A381-6D6B97B5C4AE}" destId="{BB71EEB9-7993-4EC0-84CA-E1802D692D9D}" srcOrd="1" destOrd="0" presId="urn:microsoft.com/office/officeart/2005/8/layout/hList1"/>
    <dgm:cxn modelId="{82C5FF4B-34C6-4EDB-A39A-FA64492433D0}" type="presParOf" srcId="{F058A442-F1D5-4583-AC97-FED2B2C1F5D0}" destId="{091FFBF7-FCE4-4129-B03E-BB9136A56821}" srcOrd="3" destOrd="0" presId="urn:microsoft.com/office/officeart/2005/8/layout/hList1"/>
    <dgm:cxn modelId="{822BCF21-3D02-4669-8ED0-5B9A4B874F89}" type="presParOf" srcId="{F058A442-F1D5-4583-AC97-FED2B2C1F5D0}" destId="{D28B25B3-DB9E-4329-A7AB-B3FBCAE55E23}" srcOrd="4" destOrd="0" presId="urn:microsoft.com/office/officeart/2005/8/layout/hList1"/>
    <dgm:cxn modelId="{BB8564BE-643A-47F4-9610-1809C1CDA0D5}" type="presParOf" srcId="{D28B25B3-DB9E-4329-A7AB-B3FBCAE55E23}" destId="{8BB23FC1-D1E7-484A-BDDF-1F4762A03AEF}" srcOrd="0" destOrd="0" presId="urn:microsoft.com/office/officeart/2005/8/layout/hList1"/>
    <dgm:cxn modelId="{BD14F427-E5E6-43B1-B075-CB0D96BD216B}" type="presParOf" srcId="{D28B25B3-DB9E-4329-A7AB-B3FBCAE55E23}" destId="{7091F136-AA49-4D30-B25E-3C7FEFF3740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FDDE43-9C8C-40A1-8F23-9F5472C7F985}" type="doc">
      <dgm:prSet loTypeId="urn:microsoft.com/office/officeart/2005/8/layout/default#2" loCatId="list" qsTypeId="urn:microsoft.com/office/officeart/2005/8/quickstyle/simple3" qsCatId="simple" csTypeId="urn:microsoft.com/office/officeart/2005/8/colors/accent1_4" csCatId="accent1" phldr="1"/>
      <dgm:spPr/>
      <dgm:t>
        <a:bodyPr/>
        <a:lstStyle/>
        <a:p>
          <a:endParaRPr lang="en-US"/>
        </a:p>
      </dgm:t>
    </dgm:pt>
    <dgm:pt modelId="{3E062974-6228-491F-91A1-4331B4F06647}">
      <dgm:prSet phldrT="[Text]" custT="1"/>
      <dgm:spPr/>
      <dgm:t>
        <a:bodyPr/>
        <a:lstStyle/>
        <a:p>
          <a:r>
            <a:rPr lang="en-IE" sz="2400" b="1" dirty="0" smtClean="0"/>
            <a:t>Site licenses for texts</a:t>
          </a:r>
          <a:endParaRPr lang="en-US" sz="2400" b="1" dirty="0"/>
        </a:p>
      </dgm:t>
    </dgm:pt>
    <dgm:pt modelId="{5CDC6231-D64D-436B-9FE6-4D6B04F61667}" type="parTrans" cxnId="{F375B4A6-1E13-4610-924E-61B9D83F1B2F}">
      <dgm:prSet/>
      <dgm:spPr/>
      <dgm:t>
        <a:bodyPr/>
        <a:lstStyle/>
        <a:p>
          <a:endParaRPr lang="en-US"/>
        </a:p>
      </dgm:t>
    </dgm:pt>
    <dgm:pt modelId="{67FEF872-E417-4AE0-8FAB-B0935DAB97F4}" type="sibTrans" cxnId="{F375B4A6-1E13-4610-924E-61B9D83F1B2F}">
      <dgm:prSet/>
      <dgm:spPr/>
      <dgm:t>
        <a:bodyPr/>
        <a:lstStyle/>
        <a:p>
          <a:endParaRPr lang="en-US"/>
        </a:p>
      </dgm:t>
    </dgm:pt>
    <dgm:pt modelId="{1D397FC2-848E-43BF-A43A-C9D67A8F3BCE}">
      <dgm:prSet phldrT="[Text]" custT="1"/>
      <dgm:spPr/>
      <dgm:t>
        <a:bodyPr/>
        <a:lstStyle/>
        <a:p>
          <a:r>
            <a:rPr lang="en-IE" sz="2400" b="1" dirty="0" smtClean="0"/>
            <a:t>“Content unifying”</a:t>
          </a:r>
          <a:endParaRPr lang="en-US" sz="2400" b="1" dirty="0"/>
        </a:p>
      </dgm:t>
    </dgm:pt>
    <dgm:pt modelId="{C5A46411-259A-47B8-8CF0-7BB80850595F}" type="parTrans" cxnId="{60764CB5-CF7D-4740-B581-B017822FBF4F}">
      <dgm:prSet/>
      <dgm:spPr/>
      <dgm:t>
        <a:bodyPr/>
        <a:lstStyle/>
        <a:p>
          <a:endParaRPr lang="en-US"/>
        </a:p>
      </dgm:t>
    </dgm:pt>
    <dgm:pt modelId="{FBBE66B5-42DB-4427-8D2E-C2E093377C86}" type="sibTrans" cxnId="{60764CB5-CF7D-4740-B581-B017822FBF4F}">
      <dgm:prSet/>
      <dgm:spPr/>
      <dgm:t>
        <a:bodyPr/>
        <a:lstStyle/>
        <a:p>
          <a:endParaRPr lang="en-US"/>
        </a:p>
      </dgm:t>
    </dgm:pt>
    <dgm:pt modelId="{F731AADF-EA2E-4B11-8613-E99D417C9DBC}">
      <dgm:prSet phldrT="[Text]" custT="1"/>
      <dgm:spPr/>
      <dgm:t>
        <a:bodyPr/>
        <a:lstStyle/>
        <a:p>
          <a:r>
            <a:rPr lang="en-IE" sz="2400" b="1" dirty="0" smtClean="0"/>
            <a:t>Self-publishing</a:t>
          </a:r>
          <a:endParaRPr lang="en-US" sz="2400" b="1" dirty="0"/>
        </a:p>
      </dgm:t>
    </dgm:pt>
    <dgm:pt modelId="{97A44F3E-83FD-4C37-80B6-B1B7909057F3}" type="parTrans" cxnId="{85BA076E-0153-4DAE-A0E3-6D006D52814C}">
      <dgm:prSet/>
      <dgm:spPr/>
      <dgm:t>
        <a:bodyPr/>
        <a:lstStyle/>
        <a:p>
          <a:endParaRPr lang="en-US"/>
        </a:p>
      </dgm:t>
    </dgm:pt>
    <dgm:pt modelId="{52EF9C48-5C9D-49D4-8453-2960234CE31C}" type="sibTrans" cxnId="{85BA076E-0153-4DAE-A0E3-6D006D52814C}">
      <dgm:prSet/>
      <dgm:spPr/>
      <dgm:t>
        <a:bodyPr/>
        <a:lstStyle/>
        <a:p>
          <a:endParaRPr lang="en-US"/>
        </a:p>
      </dgm:t>
    </dgm:pt>
    <dgm:pt modelId="{0A017E0B-0759-4DE3-A2A5-369640140609}">
      <dgm:prSet phldrT="[Text]" custT="1"/>
      <dgm:spPr/>
      <dgm:t>
        <a:bodyPr/>
        <a:lstStyle/>
        <a:p>
          <a:r>
            <a:rPr lang="en-IE" sz="2400" b="1" dirty="0" smtClean="0"/>
            <a:t>Direct rental </a:t>
          </a:r>
          <a:endParaRPr lang="en-US" sz="2400" b="1" dirty="0"/>
        </a:p>
      </dgm:t>
    </dgm:pt>
    <dgm:pt modelId="{D8AA6193-3A82-4AD9-9521-EA2D879F1206}" type="parTrans" cxnId="{A53A37F6-BB88-415B-A2E2-EA8130DD2910}">
      <dgm:prSet/>
      <dgm:spPr/>
      <dgm:t>
        <a:bodyPr/>
        <a:lstStyle/>
        <a:p>
          <a:endParaRPr lang="en-US"/>
        </a:p>
      </dgm:t>
    </dgm:pt>
    <dgm:pt modelId="{D82F4326-859B-4FCC-8DC5-504B6B998093}" type="sibTrans" cxnId="{A53A37F6-BB88-415B-A2E2-EA8130DD2910}">
      <dgm:prSet/>
      <dgm:spPr/>
      <dgm:t>
        <a:bodyPr/>
        <a:lstStyle/>
        <a:p>
          <a:endParaRPr lang="en-US"/>
        </a:p>
      </dgm:t>
    </dgm:pt>
    <dgm:pt modelId="{2ECAB4AB-C053-4B9E-AF90-F31BB6C14617}">
      <dgm:prSet phldrT="[Text]" custT="1"/>
      <dgm:spPr/>
      <dgm:t>
        <a:bodyPr/>
        <a:lstStyle/>
        <a:p>
          <a:r>
            <a:rPr lang="en-IE" sz="2400" b="1" dirty="0" smtClean="0"/>
            <a:t>The rise of the App</a:t>
          </a:r>
          <a:endParaRPr lang="en-US" sz="2400" b="1" dirty="0"/>
        </a:p>
      </dgm:t>
    </dgm:pt>
    <dgm:pt modelId="{05E5A9C8-E7AE-4956-8754-2EA2C3034BF9}" type="parTrans" cxnId="{716E0F37-F68F-46E1-B6E1-EC9A7C53EFC4}">
      <dgm:prSet/>
      <dgm:spPr/>
      <dgm:t>
        <a:bodyPr/>
        <a:lstStyle/>
        <a:p>
          <a:endParaRPr lang="en-US"/>
        </a:p>
      </dgm:t>
    </dgm:pt>
    <dgm:pt modelId="{0B5BFF17-763A-4E43-99C0-2E476D8CCEF0}" type="sibTrans" cxnId="{716E0F37-F68F-46E1-B6E1-EC9A7C53EFC4}">
      <dgm:prSet/>
      <dgm:spPr/>
      <dgm:t>
        <a:bodyPr/>
        <a:lstStyle/>
        <a:p>
          <a:endParaRPr lang="en-US"/>
        </a:p>
      </dgm:t>
    </dgm:pt>
    <dgm:pt modelId="{2A16662E-69F8-498A-9169-FD791974CC27}">
      <dgm:prSet custT="1"/>
      <dgm:spPr/>
      <dgm:t>
        <a:bodyPr/>
        <a:lstStyle/>
        <a:p>
          <a:r>
            <a:rPr lang="en-IE" sz="2400" b="1" dirty="0" smtClean="0"/>
            <a:t>Legislative change - enforced</a:t>
          </a:r>
          <a:endParaRPr lang="en-US" sz="2400" b="1" dirty="0"/>
        </a:p>
      </dgm:t>
    </dgm:pt>
    <dgm:pt modelId="{DEFF6179-2FC2-44E1-8AE9-743480080176}" type="parTrans" cxnId="{E5E3DDDB-0AED-488D-AF22-D3FA079B03D4}">
      <dgm:prSet/>
      <dgm:spPr/>
      <dgm:t>
        <a:bodyPr/>
        <a:lstStyle/>
        <a:p>
          <a:endParaRPr lang="en-US"/>
        </a:p>
      </dgm:t>
    </dgm:pt>
    <dgm:pt modelId="{5231355F-9088-40F8-A663-7FFAC896163F}" type="sibTrans" cxnId="{E5E3DDDB-0AED-488D-AF22-D3FA079B03D4}">
      <dgm:prSet/>
      <dgm:spPr/>
      <dgm:t>
        <a:bodyPr/>
        <a:lstStyle/>
        <a:p>
          <a:endParaRPr lang="en-US"/>
        </a:p>
      </dgm:t>
    </dgm:pt>
    <dgm:pt modelId="{D0924BBC-6CAD-4556-ACAE-E6A1E83B87E4}">
      <dgm:prSet custT="1"/>
      <dgm:spPr/>
      <dgm:t>
        <a:bodyPr/>
        <a:lstStyle/>
        <a:p>
          <a:r>
            <a:rPr lang="en-IE" sz="2400" b="1" dirty="0" smtClean="0"/>
            <a:t> Print on demand</a:t>
          </a:r>
          <a:endParaRPr lang="en-IE" sz="2400" b="1" i="1" dirty="0" smtClean="0"/>
        </a:p>
      </dgm:t>
    </dgm:pt>
    <dgm:pt modelId="{8F296666-8315-4696-9505-029B2E1267A0}" type="parTrans" cxnId="{77EDAE87-8BFE-448B-9494-C399B57B52C8}">
      <dgm:prSet/>
      <dgm:spPr/>
      <dgm:t>
        <a:bodyPr/>
        <a:lstStyle/>
        <a:p>
          <a:endParaRPr lang="en-US"/>
        </a:p>
      </dgm:t>
    </dgm:pt>
    <dgm:pt modelId="{E8214E70-41C5-4EB6-81C5-2BF721C7AF00}" type="sibTrans" cxnId="{77EDAE87-8BFE-448B-9494-C399B57B52C8}">
      <dgm:prSet/>
      <dgm:spPr/>
      <dgm:t>
        <a:bodyPr/>
        <a:lstStyle/>
        <a:p>
          <a:endParaRPr lang="en-US"/>
        </a:p>
      </dgm:t>
    </dgm:pt>
    <dgm:pt modelId="{65324D21-3879-4A1F-84A8-65651C3C9632}">
      <dgm:prSet custT="1"/>
      <dgm:spPr/>
      <dgm:t>
        <a:bodyPr/>
        <a:lstStyle/>
        <a:p>
          <a:r>
            <a:rPr lang="en-IE" sz="2400" b="1" dirty="0" smtClean="0"/>
            <a:t>Course materials fees</a:t>
          </a:r>
          <a:endParaRPr lang="en-US" sz="2400" b="1" dirty="0"/>
        </a:p>
      </dgm:t>
    </dgm:pt>
    <dgm:pt modelId="{172B7409-315B-489D-A07C-28925BF1B92C}" type="parTrans" cxnId="{5C73E9C8-E7FC-4A92-90DC-034A0A1BCC66}">
      <dgm:prSet/>
      <dgm:spPr/>
      <dgm:t>
        <a:bodyPr/>
        <a:lstStyle/>
        <a:p>
          <a:endParaRPr lang="en-US"/>
        </a:p>
      </dgm:t>
    </dgm:pt>
    <dgm:pt modelId="{BA760708-B877-49BA-BC38-4735ABD424AC}" type="sibTrans" cxnId="{5C73E9C8-E7FC-4A92-90DC-034A0A1BCC66}">
      <dgm:prSet/>
      <dgm:spPr/>
      <dgm:t>
        <a:bodyPr/>
        <a:lstStyle/>
        <a:p>
          <a:endParaRPr lang="en-US"/>
        </a:p>
      </dgm:t>
    </dgm:pt>
    <dgm:pt modelId="{5D1A77A9-2A6B-48C8-9E71-3181D1944F59}">
      <dgm:prSet custT="1"/>
      <dgm:spPr/>
      <dgm:t>
        <a:bodyPr/>
        <a:lstStyle/>
        <a:p>
          <a:r>
            <a:rPr lang="en-IE" sz="2400" b="1" dirty="0" smtClean="0"/>
            <a:t>Short loans</a:t>
          </a:r>
        </a:p>
      </dgm:t>
    </dgm:pt>
    <dgm:pt modelId="{CD848307-3B7C-4AEB-B568-35844E50CC42}" type="parTrans" cxnId="{C662A050-9029-45AB-AC07-2832AE6A7968}">
      <dgm:prSet/>
      <dgm:spPr/>
      <dgm:t>
        <a:bodyPr/>
        <a:lstStyle/>
        <a:p>
          <a:endParaRPr lang="en-US"/>
        </a:p>
      </dgm:t>
    </dgm:pt>
    <dgm:pt modelId="{E8905601-0760-4A6A-9950-91BE3B365B4E}" type="sibTrans" cxnId="{C662A050-9029-45AB-AC07-2832AE6A7968}">
      <dgm:prSet/>
      <dgm:spPr/>
      <dgm:t>
        <a:bodyPr/>
        <a:lstStyle/>
        <a:p>
          <a:endParaRPr lang="en-US"/>
        </a:p>
      </dgm:t>
    </dgm:pt>
    <dgm:pt modelId="{09B70508-88C3-4A35-9485-5D3E6874AA62}">
      <dgm:prSet custT="1"/>
      <dgm:spPr/>
      <dgm:t>
        <a:bodyPr/>
        <a:lstStyle/>
        <a:p>
          <a:r>
            <a:rPr lang="en-IE" sz="2400" b="1" dirty="0" smtClean="0"/>
            <a:t>Patron Driven Acquisition</a:t>
          </a:r>
          <a:endParaRPr lang="en-US" sz="2400" b="1" dirty="0"/>
        </a:p>
      </dgm:t>
    </dgm:pt>
    <dgm:pt modelId="{14248707-C614-4571-8CF3-065D4E87FE70}" type="parTrans" cxnId="{78A02A54-AF07-4F32-8A85-EAF599BDE4E8}">
      <dgm:prSet/>
      <dgm:spPr/>
      <dgm:t>
        <a:bodyPr/>
        <a:lstStyle/>
        <a:p>
          <a:endParaRPr lang="en-US"/>
        </a:p>
      </dgm:t>
    </dgm:pt>
    <dgm:pt modelId="{D39C2D84-19C3-4197-AF6B-0A0171935B13}" type="sibTrans" cxnId="{78A02A54-AF07-4F32-8A85-EAF599BDE4E8}">
      <dgm:prSet/>
      <dgm:spPr/>
      <dgm:t>
        <a:bodyPr/>
        <a:lstStyle/>
        <a:p>
          <a:endParaRPr lang="en-US"/>
        </a:p>
      </dgm:t>
    </dgm:pt>
    <dgm:pt modelId="{844CD091-4EEB-4B10-A1B0-CF78B7F8DFBA}">
      <dgm:prSet custT="1"/>
      <dgm:spPr/>
      <dgm:t>
        <a:bodyPr/>
        <a:lstStyle/>
        <a:p>
          <a:r>
            <a:rPr lang="en-IE" sz="2400" b="1" dirty="0" smtClean="0"/>
            <a:t>Netflix type models</a:t>
          </a:r>
          <a:endParaRPr lang="en-US" sz="2400" b="1" dirty="0"/>
        </a:p>
      </dgm:t>
    </dgm:pt>
    <dgm:pt modelId="{4D2A248D-CE92-42ED-A27D-C0ED3B85E832}" type="parTrans" cxnId="{35720FA7-3062-4A1F-993D-868C517FA43D}">
      <dgm:prSet/>
      <dgm:spPr/>
      <dgm:t>
        <a:bodyPr/>
        <a:lstStyle/>
        <a:p>
          <a:endParaRPr lang="en-US"/>
        </a:p>
      </dgm:t>
    </dgm:pt>
    <dgm:pt modelId="{36C9D696-57EE-404A-AE03-F9CEEC95F666}" type="sibTrans" cxnId="{35720FA7-3062-4A1F-993D-868C517FA43D}">
      <dgm:prSet/>
      <dgm:spPr/>
      <dgm:t>
        <a:bodyPr/>
        <a:lstStyle/>
        <a:p>
          <a:endParaRPr lang="en-US"/>
        </a:p>
      </dgm:t>
    </dgm:pt>
    <dgm:pt modelId="{0CB8894A-8E2D-4241-BF10-33E98691ACEE}">
      <dgm:prSet custT="1"/>
      <dgm:spPr/>
      <dgm:t>
        <a:bodyPr/>
        <a:lstStyle/>
        <a:p>
          <a:r>
            <a:rPr lang="en-IE" sz="2400" b="1" dirty="0" smtClean="0"/>
            <a:t>Renting print textbooks</a:t>
          </a:r>
          <a:endParaRPr lang="en-US" sz="2400" b="1" dirty="0"/>
        </a:p>
      </dgm:t>
    </dgm:pt>
    <dgm:pt modelId="{7BD7AD49-11BD-4D87-A9BB-F883B5F438B0}" type="parTrans" cxnId="{7BCADF55-EDEB-4B4F-882D-98AFFC76B073}">
      <dgm:prSet/>
      <dgm:spPr/>
      <dgm:t>
        <a:bodyPr/>
        <a:lstStyle/>
        <a:p>
          <a:endParaRPr lang="en-US"/>
        </a:p>
      </dgm:t>
    </dgm:pt>
    <dgm:pt modelId="{A991E799-CC92-48D9-93B5-EC613667FA0A}" type="sibTrans" cxnId="{7BCADF55-EDEB-4B4F-882D-98AFFC76B073}">
      <dgm:prSet/>
      <dgm:spPr/>
      <dgm:t>
        <a:bodyPr/>
        <a:lstStyle/>
        <a:p>
          <a:endParaRPr lang="en-US"/>
        </a:p>
      </dgm:t>
    </dgm:pt>
    <dgm:pt modelId="{69DC8CC1-3524-4C4C-8F35-5D4A0D1166A4}" type="pres">
      <dgm:prSet presAssocID="{4AFDDE43-9C8C-40A1-8F23-9F5472C7F985}" presName="diagram" presStyleCnt="0">
        <dgm:presLayoutVars>
          <dgm:dir/>
          <dgm:resizeHandles val="exact"/>
        </dgm:presLayoutVars>
      </dgm:prSet>
      <dgm:spPr/>
      <dgm:t>
        <a:bodyPr/>
        <a:lstStyle/>
        <a:p>
          <a:endParaRPr lang="en-US"/>
        </a:p>
      </dgm:t>
    </dgm:pt>
    <dgm:pt modelId="{08EF7E19-287A-428D-B64C-1D3E95189575}" type="pres">
      <dgm:prSet presAssocID="{3E062974-6228-491F-91A1-4331B4F06647}" presName="node" presStyleLbl="node1" presStyleIdx="0" presStyleCnt="12">
        <dgm:presLayoutVars>
          <dgm:bulletEnabled val="1"/>
        </dgm:presLayoutVars>
      </dgm:prSet>
      <dgm:spPr/>
      <dgm:t>
        <a:bodyPr/>
        <a:lstStyle/>
        <a:p>
          <a:endParaRPr lang="en-US"/>
        </a:p>
      </dgm:t>
    </dgm:pt>
    <dgm:pt modelId="{BA887A30-886C-4A56-BD50-356BB260BD9D}" type="pres">
      <dgm:prSet presAssocID="{67FEF872-E417-4AE0-8FAB-B0935DAB97F4}" presName="sibTrans" presStyleCnt="0"/>
      <dgm:spPr/>
      <dgm:t>
        <a:bodyPr/>
        <a:lstStyle/>
        <a:p>
          <a:endParaRPr lang="en-US"/>
        </a:p>
      </dgm:t>
    </dgm:pt>
    <dgm:pt modelId="{C7281E18-C429-4C43-8377-623032C48197}" type="pres">
      <dgm:prSet presAssocID="{1D397FC2-848E-43BF-A43A-C9D67A8F3BCE}" presName="node" presStyleLbl="node1" presStyleIdx="1" presStyleCnt="12">
        <dgm:presLayoutVars>
          <dgm:bulletEnabled val="1"/>
        </dgm:presLayoutVars>
      </dgm:prSet>
      <dgm:spPr/>
      <dgm:t>
        <a:bodyPr/>
        <a:lstStyle/>
        <a:p>
          <a:endParaRPr lang="en-US"/>
        </a:p>
      </dgm:t>
    </dgm:pt>
    <dgm:pt modelId="{F8CE2F2D-4B80-448A-93AC-5EAE06005B70}" type="pres">
      <dgm:prSet presAssocID="{FBBE66B5-42DB-4427-8D2E-C2E093377C86}" presName="sibTrans" presStyleCnt="0"/>
      <dgm:spPr/>
      <dgm:t>
        <a:bodyPr/>
        <a:lstStyle/>
        <a:p>
          <a:endParaRPr lang="en-US"/>
        </a:p>
      </dgm:t>
    </dgm:pt>
    <dgm:pt modelId="{B6DAD837-AEF0-475B-89D8-7DC4D360BB0A}" type="pres">
      <dgm:prSet presAssocID="{F731AADF-EA2E-4B11-8613-E99D417C9DBC}" presName="node" presStyleLbl="node1" presStyleIdx="2" presStyleCnt="12">
        <dgm:presLayoutVars>
          <dgm:bulletEnabled val="1"/>
        </dgm:presLayoutVars>
      </dgm:prSet>
      <dgm:spPr/>
      <dgm:t>
        <a:bodyPr/>
        <a:lstStyle/>
        <a:p>
          <a:endParaRPr lang="en-US"/>
        </a:p>
      </dgm:t>
    </dgm:pt>
    <dgm:pt modelId="{14EFE0F3-1B55-42FD-B714-8978D6FEFC6D}" type="pres">
      <dgm:prSet presAssocID="{52EF9C48-5C9D-49D4-8453-2960234CE31C}" presName="sibTrans" presStyleCnt="0"/>
      <dgm:spPr/>
      <dgm:t>
        <a:bodyPr/>
        <a:lstStyle/>
        <a:p>
          <a:endParaRPr lang="en-US"/>
        </a:p>
      </dgm:t>
    </dgm:pt>
    <dgm:pt modelId="{8C16676E-A481-408B-B27E-D022793895F6}" type="pres">
      <dgm:prSet presAssocID="{0A017E0B-0759-4DE3-A2A5-369640140609}" presName="node" presStyleLbl="node1" presStyleIdx="3" presStyleCnt="12">
        <dgm:presLayoutVars>
          <dgm:bulletEnabled val="1"/>
        </dgm:presLayoutVars>
      </dgm:prSet>
      <dgm:spPr/>
      <dgm:t>
        <a:bodyPr/>
        <a:lstStyle/>
        <a:p>
          <a:endParaRPr lang="en-US"/>
        </a:p>
      </dgm:t>
    </dgm:pt>
    <dgm:pt modelId="{154B4BD6-FB4E-4AA9-861C-A12FB954D994}" type="pres">
      <dgm:prSet presAssocID="{D82F4326-859B-4FCC-8DC5-504B6B998093}" presName="sibTrans" presStyleCnt="0"/>
      <dgm:spPr/>
      <dgm:t>
        <a:bodyPr/>
        <a:lstStyle/>
        <a:p>
          <a:endParaRPr lang="en-US"/>
        </a:p>
      </dgm:t>
    </dgm:pt>
    <dgm:pt modelId="{ABA69F3E-E74B-4126-B72D-3F0FFD7D4345}" type="pres">
      <dgm:prSet presAssocID="{2ECAB4AB-C053-4B9E-AF90-F31BB6C14617}" presName="node" presStyleLbl="node1" presStyleIdx="4" presStyleCnt="12">
        <dgm:presLayoutVars>
          <dgm:bulletEnabled val="1"/>
        </dgm:presLayoutVars>
      </dgm:prSet>
      <dgm:spPr/>
      <dgm:t>
        <a:bodyPr/>
        <a:lstStyle/>
        <a:p>
          <a:endParaRPr lang="en-US"/>
        </a:p>
      </dgm:t>
    </dgm:pt>
    <dgm:pt modelId="{C29487D7-0738-4847-A945-F85A5C87F750}" type="pres">
      <dgm:prSet presAssocID="{0B5BFF17-763A-4E43-99C0-2E476D8CCEF0}" presName="sibTrans" presStyleCnt="0"/>
      <dgm:spPr/>
      <dgm:t>
        <a:bodyPr/>
        <a:lstStyle/>
        <a:p>
          <a:endParaRPr lang="en-US"/>
        </a:p>
      </dgm:t>
    </dgm:pt>
    <dgm:pt modelId="{150DB29D-D32B-4E48-8429-031852A5816F}" type="pres">
      <dgm:prSet presAssocID="{09B70508-88C3-4A35-9485-5D3E6874AA62}" presName="node" presStyleLbl="node1" presStyleIdx="5" presStyleCnt="12">
        <dgm:presLayoutVars>
          <dgm:bulletEnabled val="1"/>
        </dgm:presLayoutVars>
      </dgm:prSet>
      <dgm:spPr/>
      <dgm:t>
        <a:bodyPr/>
        <a:lstStyle/>
        <a:p>
          <a:endParaRPr lang="en-US"/>
        </a:p>
      </dgm:t>
    </dgm:pt>
    <dgm:pt modelId="{8B352EB3-0792-445D-A5BD-776BFAC755AE}" type="pres">
      <dgm:prSet presAssocID="{D39C2D84-19C3-4197-AF6B-0A0171935B13}" presName="sibTrans" presStyleCnt="0"/>
      <dgm:spPr/>
      <dgm:t>
        <a:bodyPr/>
        <a:lstStyle/>
        <a:p>
          <a:endParaRPr lang="en-US"/>
        </a:p>
      </dgm:t>
    </dgm:pt>
    <dgm:pt modelId="{7758CF25-192F-4D42-9630-3C7478B24CDC}" type="pres">
      <dgm:prSet presAssocID="{2A16662E-69F8-498A-9169-FD791974CC27}" presName="node" presStyleLbl="node1" presStyleIdx="6" presStyleCnt="12">
        <dgm:presLayoutVars>
          <dgm:bulletEnabled val="1"/>
        </dgm:presLayoutVars>
      </dgm:prSet>
      <dgm:spPr/>
      <dgm:t>
        <a:bodyPr/>
        <a:lstStyle/>
        <a:p>
          <a:endParaRPr lang="en-US"/>
        </a:p>
      </dgm:t>
    </dgm:pt>
    <dgm:pt modelId="{DBE8E830-B4FA-44FD-926C-CF6AAC33A24C}" type="pres">
      <dgm:prSet presAssocID="{5231355F-9088-40F8-A663-7FFAC896163F}" presName="sibTrans" presStyleCnt="0"/>
      <dgm:spPr/>
      <dgm:t>
        <a:bodyPr/>
        <a:lstStyle/>
        <a:p>
          <a:endParaRPr lang="en-US"/>
        </a:p>
      </dgm:t>
    </dgm:pt>
    <dgm:pt modelId="{16E7CF51-24CD-4CD1-9788-7215C91D27A4}" type="pres">
      <dgm:prSet presAssocID="{5D1A77A9-2A6B-48C8-9E71-3181D1944F59}" presName="node" presStyleLbl="node1" presStyleIdx="7" presStyleCnt="12">
        <dgm:presLayoutVars>
          <dgm:bulletEnabled val="1"/>
        </dgm:presLayoutVars>
      </dgm:prSet>
      <dgm:spPr/>
      <dgm:t>
        <a:bodyPr/>
        <a:lstStyle/>
        <a:p>
          <a:endParaRPr lang="en-US"/>
        </a:p>
      </dgm:t>
    </dgm:pt>
    <dgm:pt modelId="{EDD6EC6F-A1DE-4AC1-9B39-57A2C216F005}" type="pres">
      <dgm:prSet presAssocID="{E8905601-0760-4A6A-9950-91BE3B365B4E}" presName="sibTrans" presStyleCnt="0"/>
      <dgm:spPr/>
      <dgm:t>
        <a:bodyPr/>
        <a:lstStyle/>
        <a:p>
          <a:endParaRPr lang="en-US"/>
        </a:p>
      </dgm:t>
    </dgm:pt>
    <dgm:pt modelId="{E3C34DAF-23CB-4A36-973D-6E0152682480}" type="pres">
      <dgm:prSet presAssocID="{65324D21-3879-4A1F-84A8-65651C3C9632}" presName="node" presStyleLbl="node1" presStyleIdx="8" presStyleCnt="12">
        <dgm:presLayoutVars>
          <dgm:bulletEnabled val="1"/>
        </dgm:presLayoutVars>
      </dgm:prSet>
      <dgm:spPr/>
      <dgm:t>
        <a:bodyPr/>
        <a:lstStyle/>
        <a:p>
          <a:endParaRPr lang="en-US"/>
        </a:p>
      </dgm:t>
    </dgm:pt>
    <dgm:pt modelId="{6E303EC2-37F2-4675-A543-C1D91F23664E}" type="pres">
      <dgm:prSet presAssocID="{BA760708-B877-49BA-BC38-4735ABD424AC}" presName="sibTrans" presStyleCnt="0"/>
      <dgm:spPr/>
      <dgm:t>
        <a:bodyPr/>
        <a:lstStyle/>
        <a:p>
          <a:endParaRPr lang="en-US"/>
        </a:p>
      </dgm:t>
    </dgm:pt>
    <dgm:pt modelId="{CBDC0408-B395-424A-8A85-8A337034380F}" type="pres">
      <dgm:prSet presAssocID="{D0924BBC-6CAD-4556-ACAE-E6A1E83B87E4}" presName="node" presStyleLbl="node1" presStyleIdx="9" presStyleCnt="12">
        <dgm:presLayoutVars>
          <dgm:bulletEnabled val="1"/>
        </dgm:presLayoutVars>
      </dgm:prSet>
      <dgm:spPr/>
      <dgm:t>
        <a:bodyPr/>
        <a:lstStyle/>
        <a:p>
          <a:endParaRPr lang="en-US"/>
        </a:p>
      </dgm:t>
    </dgm:pt>
    <dgm:pt modelId="{C6693CE3-8999-4C19-B5DD-D19A2A0D5D9E}" type="pres">
      <dgm:prSet presAssocID="{E8214E70-41C5-4EB6-81C5-2BF721C7AF00}" presName="sibTrans" presStyleCnt="0"/>
      <dgm:spPr/>
      <dgm:t>
        <a:bodyPr/>
        <a:lstStyle/>
        <a:p>
          <a:endParaRPr lang="en-US"/>
        </a:p>
      </dgm:t>
    </dgm:pt>
    <dgm:pt modelId="{B95E8E21-5EFA-4752-A9AC-633DB5FBEBBF}" type="pres">
      <dgm:prSet presAssocID="{844CD091-4EEB-4B10-A1B0-CF78B7F8DFBA}" presName="node" presStyleLbl="node1" presStyleIdx="10" presStyleCnt="12">
        <dgm:presLayoutVars>
          <dgm:bulletEnabled val="1"/>
        </dgm:presLayoutVars>
      </dgm:prSet>
      <dgm:spPr/>
      <dgm:t>
        <a:bodyPr/>
        <a:lstStyle/>
        <a:p>
          <a:endParaRPr lang="en-US"/>
        </a:p>
      </dgm:t>
    </dgm:pt>
    <dgm:pt modelId="{CED6C34F-6959-436A-8C8A-65661F062448}" type="pres">
      <dgm:prSet presAssocID="{36C9D696-57EE-404A-AE03-F9CEEC95F666}" presName="sibTrans" presStyleCnt="0"/>
      <dgm:spPr/>
      <dgm:t>
        <a:bodyPr/>
        <a:lstStyle/>
        <a:p>
          <a:endParaRPr lang="en-US"/>
        </a:p>
      </dgm:t>
    </dgm:pt>
    <dgm:pt modelId="{AB30BA14-5927-4806-AACF-165458245105}" type="pres">
      <dgm:prSet presAssocID="{0CB8894A-8E2D-4241-BF10-33E98691ACEE}" presName="node" presStyleLbl="node1" presStyleIdx="11" presStyleCnt="12">
        <dgm:presLayoutVars>
          <dgm:bulletEnabled val="1"/>
        </dgm:presLayoutVars>
      </dgm:prSet>
      <dgm:spPr/>
      <dgm:t>
        <a:bodyPr/>
        <a:lstStyle/>
        <a:p>
          <a:endParaRPr lang="en-US"/>
        </a:p>
      </dgm:t>
    </dgm:pt>
  </dgm:ptLst>
  <dgm:cxnLst>
    <dgm:cxn modelId="{A53A37F6-BB88-415B-A2E2-EA8130DD2910}" srcId="{4AFDDE43-9C8C-40A1-8F23-9F5472C7F985}" destId="{0A017E0B-0759-4DE3-A2A5-369640140609}" srcOrd="3" destOrd="0" parTransId="{D8AA6193-3A82-4AD9-9521-EA2D879F1206}" sibTransId="{D82F4326-859B-4FCC-8DC5-504B6B998093}"/>
    <dgm:cxn modelId="{69D4CB1B-F566-4ABF-B03E-1CD025CD6A18}" type="presOf" srcId="{844CD091-4EEB-4B10-A1B0-CF78B7F8DFBA}" destId="{B95E8E21-5EFA-4752-A9AC-633DB5FBEBBF}" srcOrd="0" destOrd="0" presId="urn:microsoft.com/office/officeart/2005/8/layout/default#2"/>
    <dgm:cxn modelId="{58276DB6-7167-4236-8560-537FA6FFC3C0}" type="presOf" srcId="{4AFDDE43-9C8C-40A1-8F23-9F5472C7F985}" destId="{69DC8CC1-3524-4C4C-8F35-5D4A0D1166A4}" srcOrd="0" destOrd="0" presId="urn:microsoft.com/office/officeart/2005/8/layout/default#2"/>
    <dgm:cxn modelId="{4650212B-3A37-4812-8E4A-1B691DD7A89C}" type="presOf" srcId="{1D397FC2-848E-43BF-A43A-C9D67A8F3BCE}" destId="{C7281E18-C429-4C43-8377-623032C48197}" srcOrd="0" destOrd="0" presId="urn:microsoft.com/office/officeart/2005/8/layout/default#2"/>
    <dgm:cxn modelId="{379C1DDD-6C99-4FC6-B210-D30887721F6B}" type="presOf" srcId="{65324D21-3879-4A1F-84A8-65651C3C9632}" destId="{E3C34DAF-23CB-4A36-973D-6E0152682480}" srcOrd="0" destOrd="0" presId="urn:microsoft.com/office/officeart/2005/8/layout/default#2"/>
    <dgm:cxn modelId="{DE292A32-A766-4A8E-870A-18294E84C5AC}" type="presOf" srcId="{2A16662E-69F8-498A-9169-FD791974CC27}" destId="{7758CF25-192F-4D42-9630-3C7478B24CDC}" srcOrd="0" destOrd="0" presId="urn:microsoft.com/office/officeart/2005/8/layout/default#2"/>
    <dgm:cxn modelId="{7BCADF55-EDEB-4B4F-882D-98AFFC76B073}" srcId="{4AFDDE43-9C8C-40A1-8F23-9F5472C7F985}" destId="{0CB8894A-8E2D-4241-BF10-33E98691ACEE}" srcOrd="11" destOrd="0" parTransId="{7BD7AD49-11BD-4D87-A9BB-F883B5F438B0}" sibTransId="{A991E799-CC92-48D9-93B5-EC613667FA0A}"/>
    <dgm:cxn modelId="{85BA076E-0153-4DAE-A0E3-6D006D52814C}" srcId="{4AFDDE43-9C8C-40A1-8F23-9F5472C7F985}" destId="{F731AADF-EA2E-4B11-8613-E99D417C9DBC}" srcOrd="2" destOrd="0" parTransId="{97A44F3E-83FD-4C37-80B6-B1B7909057F3}" sibTransId="{52EF9C48-5C9D-49D4-8453-2960234CE31C}"/>
    <dgm:cxn modelId="{13D640D6-F57E-4186-8433-F0D292D3F65F}" type="presOf" srcId="{F731AADF-EA2E-4B11-8613-E99D417C9DBC}" destId="{B6DAD837-AEF0-475B-89D8-7DC4D360BB0A}" srcOrd="0" destOrd="0" presId="urn:microsoft.com/office/officeart/2005/8/layout/default#2"/>
    <dgm:cxn modelId="{869CEC61-03BE-49B3-834D-D859285E1505}" type="presOf" srcId="{5D1A77A9-2A6B-48C8-9E71-3181D1944F59}" destId="{16E7CF51-24CD-4CD1-9788-7215C91D27A4}" srcOrd="0" destOrd="0" presId="urn:microsoft.com/office/officeart/2005/8/layout/default#2"/>
    <dgm:cxn modelId="{78A02A54-AF07-4F32-8A85-EAF599BDE4E8}" srcId="{4AFDDE43-9C8C-40A1-8F23-9F5472C7F985}" destId="{09B70508-88C3-4A35-9485-5D3E6874AA62}" srcOrd="5" destOrd="0" parTransId="{14248707-C614-4571-8CF3-065D4E87FE70}" sibTransId="{D39C2D84-19C3-4197-AF6B-0A0171935B13}"/>
    <dgm:cxn modelId="{07EB8E39-69EE-4BE4-A36A-A97DCDC6AD84}" type="presOf" srcId="{3E062974-6228-491F-91A1-4331B4F06647}" destId="{08EF7E19-287A-428D-B64C-1D3E95189575}" srcOrd="0" destOrd="0" presId="urn:microsoft.com/office/officeart/2005/8/layout/default#2"/>
    <dgm:cxn modelId="{CC4F3064-0B25-487E-8B92-F6A3CFEBD473}" type="presOf" srcId="{0CB8894A-8E2D-4241-BF10-33E98691ACEE}" destId="{AB30BA14-5927-4806-AACF-165458245105}" srcOrd="0" destOrd="0" presId="urn:microsoft.com/office/officeart/2005/8/layout/default#2"/>
    <dgm:cxn modelId="{77EDAE87-8BFE-448B-9494-C399B57B52C8}" srcId="{4AFDDE43-9C8C-40A1-8F23-9F5472C7F985}" destId="{D0924BBC-6CAD-4556-ACAE-E6A1E83B87E4}" srcOrd="9" destOrd="0" parTransId="{8F296666-8315-4696-9505-029B2E1267A0}" sibTransId="{E8214E70-41C5-4EB6-81C5-2BF721C7AF00}"/>
    <dgm:cxn modelId="{845A5CE2-72CD-415A-9535-8365D3FF7695}" type="presOf" srcId="{D0924BBC-6CAD-4556-ACAE-E6A1E83B87E4}" destId="{CBDC0408-B395-424A-8A85-8A337034380F}" srcOrd="0" destOrd="0" presId="urn:microsoft.com/office/officeart/2005/8/layout/default#2"/>
    <dgm:cxn modelId="{98B1D15D-01B5-47A1-BA83-A7DEC5E4BD35}" type="presOf" srcId="{09B70508-88C3-4A35-9485-5D3E6874AA62}" destId="{150DB29D-D32B-4E48-8429-031852A5816F}" srcOrd="0" destOrd="0" presId="urn:microsoft.com/office/officeart/2005/8/layout/default#2"/>
    <dgm:cxn modelId="{6D092F2E-85BB-4E28-816E-E8F8F4F714B4}" type="presOf" srcId="{2ECAB4AB-C053-4B9E-AF90-F31BB6C14617}" destId="{ABA69F3E-E74B-4126-B72D-3F0FFD7D4345}" srcOrd="0" destOrd="0" presId="urn:microsoft.com/office/officeart/2005/8/layout/default#2"/>
    <dgm:cxn modelId="{35720FA7-3062-4A1F-993D-868C517FA43D}" srcId="{4AFDDE43-9C8C-40A1-8F23-9F5472C7F985}" destId="{844CD091-4EEB-4B10-A1B0-CF78B7F8DFBA}" srcOrd="10" destOrd="0" parTransId="{4D2A248D-CE92-42ED-A27D-C0ED3B85E832}" sibTransId="{36C9D696-57EE-404A-AE03-F9CEEC95F666}"/>
    <dgm:cxn modelId="{E5E3DDDB-0AED-488D-AF22-D3FA079B03D4}" srcId="{4AFDDE43-9C8C-40A1-8F23-9F5472C7F985}" destId="{2A16662E-69F8-498A-9169-FD791974CC27}" srcOrd="6" destOrd="0" parTransId="{DEFF6179-2FC2-44E1-8AE9-743480080176}" sibTransId="{5231355F-9088-40F8-A663-7FFAC896163F}"/>
    <dgm:cxn modelId="{F375B4A6-1E13-4610-924E-61B9D83F1B2F}" srcId="{4AFDDE43-9C8C-40A1-8F23-9F5472C7F985}" destId="{3E062974-6228-491F-91A1-4331B4F06647}" srcOrd="0" destOrd="0" parTransId="{5CDC6231-D64D-436B-9FE6-4D6B04F61667}" sibTransId="{67FEF872-E417-4AE0-8FAB-B0935DAB97F4}"/>
    <dgm:cxn modelId="{716E0F37-F68F-46E1-B6E1-EC9A7C53EFC4}" srcId="{4AFDDE43-9C8C-40A1-8F23-9F5472C7F985}" destId="{2ECAB4AB-C053-4B9E-AF90-F31BB6C14617}" srcOrd="4" destOrd="0" parTransId="{05E5A9C8-E7AE-4956-8754-2EA2C3034BF9}" sibTransId="{0B5BFF17-763A-4E43-99C0-2E476D8CCEF0}"/>
    <dgm:cxn modelId="{0E5CAAFF-FDDE-4E7C-B2C1-B685DD196637}" type="presOf" srcId="{0A017E0B-0759-4DE3-A2A5-369640140609}" destId="{8C16676E-A481-408B-B27E-D022793895F6}" srcOrd="0" destOrd="0" presId="urn:microsoft.com/office/officeart/2005/8/layout/default#2"/>
    <dgm:cxn modelId="{C662A050-9029-45AB-AC07-2832AE6A7968}" srcId="{4AFDDE43-9C8C-40A1-8F23-9F5472C7F985}" destId="{5D1A77A9-2A6B-48C8-9E71-3181D1944F59}" srcOrd="7" destOrd="0" parTransId="{CD848307-3B7C-4AEB-B568-35844E50CC42}" sibTransId="{E8905601-0760-4A6A-9950-91BE3B365B4E}"/>
    <dgm:cxn modelId="{5C73E9C8-E7FC-4A92-90DC-034A0A1BCC66}" srcId="{4AFDDE43-9C8C-40A1-8F23-9F5472C7F985}" destId="{65324D21-3879-4A1F-84A8-65651C3C9632}" srcOrd="8" destOrd="0" parTransId="{172B7409-315B-489D-A07C-28925BF1B92C}" sibTransId="{BA760708-B877-49BA-BC38-4735ABD424AC}"/>
    <dgm:cxn modelId="{60764CB5-CF7D-4740-B581-B017822FBF4F}" srcId="{4AFDDE43-9C8C-40A1-8F23-9F5472C7F985}" destId="{1D397FC2-848E-43BF-A43A-C9D67A8F3BCE}" srcOrd="1" destOrd="0" parTransId="{C5A46411-259A-47B8-8CF0-7BB80850595F}" sibTransId="{FBBE66B5-42DB-4427-8D2E-C2E093377C86}"/>
    <dgm:cxn modelId="{56B09AC1-5DF1-468A-A453-3D42C628E713}" type="presParOf" srcId="{69DC8CC1-3524-4C4C-8F35-5D4A0D1166A4}" destId="{08EF7E19-287A-428D-B64C-1D3E95189575}" srcOrd="0" destOrd="0" presId="urn:microsoft.com/office/officeart/2005/8/layout/default#2"/>
    <dgm:cxn modelId="{2EEF8823-5114-451D-BBFD-128ACB0E2B53}" type="presParOf" srcId="{69DC8CC1-3524-4C4C-8F35-5D4A0D1166A4}" destId="{BA887A30-886C-4A56-BD50-356BB260BD9D}" srcOrd="1" destOrd="0" presId="urn:microsoft.com/office/officeart/2005/8/layout/default#2"/>
    <dgm:cxn modelId="{D8DF9343-4D0F-432C-BD27-F605AFD043E5}" type="presParOf" srcId="{69DC8CC1-3524-4C4C-8F35-5D4A0D1166A4}" destId="{C7281E18-C429-4C43-8377-623032C48197}" srcOrd="2" destOrd="0" presId="urn:microsoft.com/office/officeart/2005/8/layout/default#2"/>
    <dgm:cxn modelId="{FA10C8BF-10FE-49A4-B6C8-FBCD55F67AE2}" type="presParOf" srcId="{69DC8CC1-3524-4C4C-8F35-5D4A0D1166A4}" destId="{F8CE2F2D-4B80-448A-93AC-5EAE06005B70}" srcOrd="3" destOrd="0" presId="urn:microsoft.com/office/officeart/2005/8/layout/default#2"/>
    <dgm:cxn modelId="{68B0EC74-DFB2-40DC-9C9A-C2DFAA8F01F6}" type="presParOf" srcId="{69DC8CC1-3524-4C4C-8F35-5D4A0D1166A4}" destId="{B6DAD837-AEF0-475B-89D8-7DC4D360BB0A}" srcOrd="4" destOrd="0" presId="urn:microsoft.com/office/officeart/2005/8/layout/default#2"/>
    <dgm:cxn modelId="{7DA17232-B1FC-4119-B038-C742D73FBC97}" type="presParOf" srcId="{69DC8CC1-3524-4C4C-8F35-5D4A0D1166A4}" destId="{14EFE0F3-1B55-42FD-B714-8978D6FEFC6D}" srcOrd="5" destOrd="0" presId="urn:microsoft.com/office/officeart/2005/8/layout/default#2"/>
    <dgm:cxn modelId="{1E9E54F1-D241-4BAB-A98A-FA0AB35D3DF0}" type="presParOf" srcId="{69DC8CC1-3524-4C4C-8F35-5D4A0D1166A4}" destId="{8C16676E-A481-408B-B27E-D022793895F6}" srcOrd="6" destOrd="0" presId="urn:microsoft.com/office/officeart/2005/8/layout/default#2"/>
    <dgm:cxn modelId="{535C6A16-61FD-4EE8-91C9-E76C6FF02728}" type="presParOf" srcId="{69DC8CC1-3524-4C4C-8F35-5D4A0D1166A4}" destId="{154B4BD6-FB4E-4AA9-861C-A12FB954D994}" srcOrd="7" destOrd="0" presId="urn:microsoft.com/office/officeart/2005/8/layout/default#2"/>
    <dgm:cxn modelId="{A097DF22-6D23-4B52-B55B-5F93661C03AD}" type="presParOf" srcId="{69DC8CC1-3524-4C4C-8F35-5D4A0D1166A4}" destId="{ABA69F3E-E74B-4126-B72D-3F0FFD7D4345}" srcOrd="8" destOrd="0" presId="urn:microsoft.com/office/officeart/2005/8/layout/default#2"/>
    <dgm:cxn modelId="{F7D3895D-5769-4717-BF45-2D1311E5693C}" type="presParOf" srcId="{69DC8CC1-3524-4C4C-8F35-5D4A0D1166A4}" destId="{C29487D7-0738-4847-A945-F85A5C87F750}" srcOrd="9" destOrd="0" presId="urn:microsoft.com/office/officeart/2005/8/layout/default#2"/>
    <dgm:cxn modelId="{63092966-F704-4341-9EC0-B06A86DEF91C}" type="presParOf" srcId="{69DC8CC1-3524-4C4C-8F35-5D4A0D1166A4}" destId="{150DB29D-D32B-4E48-8429-031852A5816F}" srcOrd="10" destOrd="0" presId="urn:microsoft.com/office/officeart/2005/8/layout/default#2"/>
    <dgm:cxn modelId="{CA4A16CF-402F-4753-A235-F833C4D6BEE0}" type="presParOf" srcId="{69DC8CC1-3524-4C4C-8F35-5D4A0D1166A4}" destId="{8B352EB3-0792-445D-A5BD-776BFAC755AE}" srcOrd="11" destOrd="0" presId="urn:microsoft.com/office/officeart/2005/8/layout/default#2"/>
    <dgm:cxn modelId="{6BBAAC2F-5685-4F09-BE95-1CDBFFD0FEA5}" type="presParOf" srcId="{69DC8CC1-3524-4C4C-8F35-5D4A0D1166A4}" destId="{7758CF25-192F-4D42-9630-3C7478B24CDC}" srcOrd="12" destOrd="0" presId="urn:microsoft.com/office/officeart/2005/8/layout/default#2"/>
    <dgm:cxn modelId="{1331170E-D28A-4ECD-85A4-2B9BE8778C98}" type="presParOf" srcId="{69DC8CC1-3524-4C4C-8F35-5D4A0D1166A4}" destId="{DBE8E830-B4FA-44FD-926C-CF6AAC33A24C}" srcOrd="13" destOrd="0" presId="urn:microsoft.com/office/officeart/2005/8/layout/default#2"/>
    <dgm:cxn modelId="{E9647B5A-5784-4356-802E-7D7BB0192B9F}" type="presParOf" srcId="{69DC8CC1-3524-4C4C-8F35-5D4A0D1166A4}" destId="{16E7CF51-24CD-4CD1-9788-7215C91D27A4}" srcOrd="14" destOrd="0" presId="urn:microsoft.com/office/officeart/2005/8/layout/default#2"/>
    <dgm:cxn modelId="{5D9CD450-E0E0-4D7D-B8F3-B640B3626EBD}" type="presParOf" srcId="{69DC8CC1-3524-4C4C-8F35-5D4A0D1166A4}" destId="{EDD6EC6F-A1DE-4AC1-9B39-57A2C216F005}" srcOrd="15" destOrd="0" presId="urn:microsoft.com/office/officeart/2005/8/layout/default#2"/>
    <dgm:cxn modelId="{501F9897-ABA4-4136-AF37-7B56AD49D616}" type="presParOf" srcId="{69DC8CC1-3524-4C4C-8F35-5D4A0D1166A4}" destId="{E3C34DAF-23CB-4A36-973D-6E0152682480}" srcOrd="16" destOrd="0" presId="urn:microsoft.com/office/officeart/2005/8/layout/default#2"/>
    <dgm:cxn modelId="{ACD18A6B-FB26-4B2B-BC29-F39D8722C644}" type="presParOf" srcId="{69DC8CC1-3524-4C4C-8F35-5D4A0D1166A4}" destId="{6E303EC2-37F2-4675-A543-C1D91F23664E}" srcOrd="17" destOrd="0" presId="urn:microsoft.com/office/officeart/2005/8/layout/default#2"/>
    <dgm:cxn modelId="{829726A8-0A27-43D1-BB2C-89DE55E5C89D}" type="presParOf" srcId="{69DC8CC1-3524-4C4C-8F35-5D4A0D1166A4}" destId="{CBDC0408-B395-424A-8A85-8A337034380F}" srcOrd="18" destOrd="0" presId="urn:microsoft.com/office/officeart/2005/8/layout/default#2"/>
    <dgm:cxn modelId="{857814D2-4DB8-42C7-8CFD-31B849A3517D}" type="presParOf" srcId="{69DC8CC1-3524-4C4C-8F35-5D4A0D1166A4}" destId="{C6693CE3-8999-4C19-B5DD-D19A2A0D5D9E}" srcOrd="19" destOrd="0" presId="urn:microsoft.com/office/officeart/2005/8/layout/default#2"/>
    <dgm:cxn modelId="{A47A5209-C307-4C0E-8351-E399DB30F832}" type="presParOf" srcId="{69DC8CC1-3524-4C4C-8F35-5D4A0D1166A4}" destId="{B95E8E21-5EFA-4752-A9AC-633DB5FBEBBF}" srcOrd="20" destOrd="0" presId="urn:microsoft.com/office/officeart/2005/8/layout/default#2"/>
    <dgm:cxn modelId="{5A06D4B0-A7F0-4475-A0CE-6402BB442E16}" type="presParOf" srcId="{69DC8CC1-3524-4C4C-8F35-5D4A0D1166A4}" destId="{CED6C34F-6959-436A-8C8A-65661F062448}" srcOrd="21" destOrd="0" presId="urn:microsoft.com/office/officeart/2005/8/layout/default#2"/>
    <dgm:cxn modelId="{749DA1D1-EAA2-452D-8315-88F8EFF54C98}" type="presParOf" srcId="{69DC8CC1-3524-4C4C-8F35-5D4A0D1166A4}" destId="{AB30BA14-5927-4806-AACF-165458245105}" srcOrd="22"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DD7E1-D97D-43E3-96AD-129CA9220D0A}" type="datetimeFigureOut">
              <a:rPr lang="en-IE" smtClean="0"/>
              <a:pPr/>
              <a:t>26/05/2015</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721741-9B2D-4237-A880-FC8115745969}" type="slidenum">
              <a:rPr lang="en-IE" smtClean="0"/>
              <a:pPr/>
              <a:t>‹#›</a:t>
            </a:fld>
            <a:endParaRPr lang="en-IE" dirty="0"/>
          </a:p>
        </p:txBody>
      </p:sp>
    </p:spTree>
    <p:extLst>
      <p:ext uri="{BB962C8B-B14F-4D97-AF65-F5344CB8AC3E}">
        <p14:creationId xmlns:p14="http://schemas.microsoft.com/office/powerpoint/2010/main" val="125705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ytimes.com/2013/02/14/fashion/fifty-shades-of-grey-has-been-good-to-lingerie-business.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theguardian.com/books/fict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Critical_mass_(sociodynamic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Culture" TargetMode="External"/><Relationship Id="rId5" Type="http://schemas.openxmlformats.org/officeDocument/2006/relationships/hyperlink" Target="http://en.wikipedia.org/wiki/Technology" TargetMode="External"/><Relationship Id="rId4" Type="http://schemas.openxmlformats.org/officeDocument/2006/relationships/hyperlink" Target="http://en.wikipedia.org/wiki/Ide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Philosophical argument</a:t>
            </a:r>
          </a:p>
          <a:p>
            <a:r>
              <a:rPr lang="en-IE" dirty="0" smtClean="0"/>
              <a:t>Record shops, DVDs</a:t>
            </a:r>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1</a:t>
            </a:fld>
            <a:endParaRPr lang="en-IE" dirty="0"/>
          </a:p>
        </p:txBody>
      </p:sp>
    </p:spTree>
    <p:extLst>
      <p:ext uri="{BB962C8B-B14F-4D97-AF65-F5344CB8AC3E}">
        <p14:creationId xmlns:p14="http://schemas.microsoft.com/office/powerpoint/2010/main" val="2806031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Tipping points</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Cost and availability of readers is not longer prohibitive</a:t>
            </a:r>
          </a:p>
          <a:p>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12</a:t>
            </a:fld>
            <a:endParaRPr lang="en-IE" dirty="0"/>
          </a:p>
        </p:txBody>
      </p:sp>
    </p:spTree>
    <p:extLst>
      <p:ext uri="{BB962C8B-B14F-4D97-AF65-F5344CB8AC3E}">
        <p14:creationId xmlns:p14="http://schemas.microsoft.com/office/powerpoint/2010/main" val="3419077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Kindle adoption rates phenomenal, growth and revenues</a:t>
            </a:r>
          </a:p>
          <a:p>
            <a:r>
              <a:rPr lang="en-IE" dirty="0" smtClean="0"/>
              <a:t>Amazon concentrate</a:t>
            </a:r>
            <a:r>
              <a:rPr lang="en-IE" baseline="0" dirty="0" smtClean="0"/>
              <a:t> on content, devices sold at a loss</a:t>
            </a:r>
          </a:p>
          <a:p>
            <a:r>
              <a:rPr lang="en-IE" baseline="0" dirty="0" smtClean="0"/>
              <a:t>Apple concentrate in $ terms on devices, new iterations etc.</a:t>
            </a:r>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13</a:t>
            </a:fld>
            <a:endParaRPr lang="en-IE" dirty="0"/>
          </a:p>
        </p:txBody>
      </p:sp>
    </p:spTree>
    <p:extLst>
      <p:ext uri="{BB962C8B-B14F-4D97-AF65-F5344CB8AC3E}">
        <p14:creationId xmlns:p14="http://schemas.microsoft.com/office/powerpoint/2010/main" val="2762344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eBook rates in Ireland growing but market is tiny compared to the UK, where eBook market is bigger than entire Irish book markets combined</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Carr – one of the reasons, global</a:t>
            </a:r>
            <a:r>
              <a:rPr lang="en-IE" baseline="0" dirty="0" smtClean="0"/>
              <a:t> recession, spike, rogers innovation diffusion, early adopters and early majority gone</a:t>
            </a:r>
            <a:endParaRPr lang="en-IE" dirty="0" smtClean="0"/>
          </a:p>
          <a:p>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14</a:t>
            </a:fld>
            <a:endParaRPr lang="en-IE" dirty="0"/>
          </a:p>
        </p:txBody>
      </p:sp>
    </p:spTree>
    <p:extLst>
      <p:ext uri="{BB962C8B-B14F-4D97-AF65-F5344CB8AC3E}">
        <p14:creationId xmlns:p14="http://schemas.microsoft.com/office/powerpoint/2010/main" val="4083346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caused an </a:t>
            </a:r>
            <a:r>
              <a:rPr lang="en-IE" dirty="0" smtClean="0">
                <a:hlinkClick r:id="rId3"/>
              </a:rPr>
              <a:t>80 percent </a:t>
            </a:r>
            <a:r>
              <a:rPr lang="en-IE" dirty="0" smtClean="0"/>
              <a:t>increase in sales for blindfolds Freakish</a:t>
            </a:r>
          </a:p>
          <a:p>
            <a:r>
              <a:rPr lang="en-IE" dirty="0" smtClean="0"/>
              <a:t>contributed to an overall rise in digital and print sales for 2012</a:t>
            </a:r>
          </a:p>
          <a:p>
            <a:r>
              <a:rPr lang="en-IE" dirty="0" smtClean="0"/>
              <a:t>The Hunger Games</a:t>
            </a:r>
          </a:p>
          <a:p>
            <a:r>
              <a:rPr lang="en-IE" dirty="0" smtClean="0"/>
              <a:t>FiftyShades trilogy an others</a:t>
            </a:r>
          </a:p>
          <a:p>
            <a:r>
              <a:rPr lang="en-IE" dirty="0" smtClean="0"/>
              <a:t>Ryan Gosling ...</a:t>
            </a:r>
          </a:p>
          <a:p>
            <a:r>
              <a:rPr lang="en-IE" dirty="0" smtClean="0"/>
              <a:t>The rise in the book trade's fortunes was driven by digital developments, with total digital sales up by 66% to £411m in 2012, and total </a:t>
            </a:r>
            <a:r>
              <a:rPr lang="en-IE" dirty="0" smtClean="0">
                <a:hlinkClick r:id="rId4" tooltip="More from guardian.co.uk on Fiction"/>
              </a:rPr>
              <a:t>fiction</a:t>
            </a:r>
            <a:r>
              <a:rPr lang="en-IE" dirty="0" smtClean="0"/>
              <a:t> ebook sales up by 149% to £172m, according to figures released by the Publishers Association.</a:t>
            </a:r>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17</a:t>
            </a:fld>
            <a:endParaRPr lang="en-IE" dirty="0"/>
          </a:p>
        </p:txBody>
      </p:sp>
    </p:spTree>
    <p:extLst>
      <p:ext uri="{BB962C8B-B14F-4D97-AF65-F5344CB8AC3E}">
        <p14:creationId xmlns:p14="http://schemas.microsoft.com/office/powerpoint/2010/main" val="730711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Up to 2011 alone over 8m kindles sold</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6m KINDLE fires in q4 2012</a:t>
            </a:r>
          </a:p>
          <a:p>
            <a:r>
              <a:rPr lang="en-IE" dirty="0" smtClean="0"/>
              <a:t>Adoption v usageSignificant growth in eBook adoption by libraries is expected in next couple of years</a:t>
            </a:r>
          </a:p>
          <a:p>
            <a:r>
              <a:rPr lang="en-IE" dirty="0" smtClean="0"/>
              <a:t>Usage of eBooks is a different issue!</a:t>
            </a:r>
          </a:p>
          <a:p>
            <a:r>
              <a:rPr lang="en-IE" dirty="0" smtClean="0"/>
              <a:t>eBooks are no longer a new technology, although the market is evolving quickly</a:t>
            </a:r>
          </a:p>
          <a:p>
            <a:r>
              <a:rPr lang="en-IE" dirty="0" smtClean="0"/>
              <a:t>The argument over print versus technology is a philosophical one at this stage</a:t>
            </a:r>
          </a:p>
          <a:p>
            <a:r>
              <a:rPr lang="en-IE" dirty="0" smtClean="0"/>
              <a:t>eBooks, eReaders are (very close) mainstream</a:t>
            </a:r>
          </a:p>
          <a:p>
            <a:endParaRPr lang="en-IE" dirty="0" smtClean="0"/>
          </a:p>
          <a:p>
            <a:endParaRPr lang="en-IE" dirty="0" smtClean="0"/>
          </a:p>
          <a:p>
            <a:r>
              <a:rPr lang="en-IE" dirty="0" smtClean="0"/>
              <a:t>The consumer market is exacerbating expectations in the academic library sector</a:t>
            </a:r>
          </a:p>
          <a:p>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18</a:t>
            </a:fld>
            <a:endParaRPr lang="en-IE" dirty="0"/>
          </a:p>
        </p:txBody>
      </p:sp>
    </p:spTree>
    <p:extLst>
      <p:ext uri="{BB962C8B-B14F-4D97-AF65-F5344CB8AC3E}">
        <p14:creationId xmlns:p14="http://schemas.microsoft.com/office/powerpoint/2010/main" val="4106651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b="1" dirty="0" smtClean="0">
                <a:latin typeface="Calibri" pitchFamily="34" charset="0"/>
                <a:cs typeface="Calibri" pitchFamily="34" charset="0"/>
              </a:rPr>
              <a:t>What we know about BEHAVIOURS</a:t>
            </a:r>
          </a:p>
          <a:p>
            <a:r>
              <a:rPr lang="en-IE" dirty="0" smtClean="0"/>
              <a:t>Postgraduates and researchers veer more towards monographs, conference proceedings, journals</a:t>
            </a:r>
            <a:endParaRPr lang="en-IE" sz="1200" b="1" dirty="0" smtClean="0">
              <a:latin typeface="Calibri" pitchFamily="34" charset="0"/>
              <a:cs typeface="Calibri" pitchFamily="34" charset="0"/>
            </a:endParaRPr>
          </a:p>
          <a:p>
            <a:r>
              <a:rPr lang="en-IE" sz="1200" dirty="0" smtClean="0">
                <a:cs typeface="Calibri" pitchFamily="34" charset="0"/>
              </a:rPr>
              <a:t>predictors of uptake</a:t>
            </a:r>
            <a:endParaRPr lang="en-IE" sz="1200" b="1" dirty="0" smtClean="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latin typeface="Calibri" pitchFamily="34" charset="0"/>
                <a:cs typeface="Calibri" pitchFamily="34" charset="0"/>
              </a:rPr>
              <a:t>Print circulations have not really decreased</a:t>
            </a:r>
            <a:endParaRPr lang="en-US" sz="1200" dirty="0" smtClean="0">
              <a:latin typeface="Calibri" pitchFamily="34" charset="0"/>
              <a:cs typeface="Calibri" pitchFamily="34" charset="0"/>
            </a:endParaRPr>
          </a:p>
          <a:p>
            <a:r>
              <a:rPr lang="en-IE" dirty="0" smtClean="0"/>
              <a:t>Academic mainstream</a:t>
            </a:r>
            <a:endParaRPr lang="en-US" dirty="0"/>
          </a:p>
        </p:txBody>
      </p:sp>
      <p:sp>
        <p:nvSpPr>
          <p:cNvPr id="4" name="Slide Number Placeholder 3"/>
          <p:cNvSpPr>
            <a:spLocks noGrp="1"/>
          </p:cNvSpPr>
          <p:nvPr>
            <p:ph type="sldNum" sz="quarter" idx="10"/>
          </p:nvPr>
        </p:nvSpPr>
        <p:spPr/>
        <p:txBody>
          <a:bodyPr/>
          <a:lstStyle/>
          <a:p>
            <a:fld id="{0A8165E6-D21E-4A8D-B8EF-EBAC0B7F9C98}" type="slidenum">
              <a:rPr lang="en-IE" smtClean="0"/>
              <a:pPr/>
              <a:t>19</a:t>
            </a:fld>
            <a:endParaRPr lang="en-IE" dirty="0"/>
          </a:p>
        </p:txBody>
      </p:sp>
    </p:spTree>
    <p:extLst>
      <p:ext uri="{BB962C8B-B14F-4D97-AF65-F5344CB8AC3E}">
        <p14:creationId xmlns:p14="http://schemas.microsoft.com/office/powerpoint/2010/main" val="2115884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Demand Drivers</a:t>
            </a:r>
          </a:p>
          <a:p>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20</a:t>
            </a:fld>
            <a:endParaRPr lang="en-IE" dirty="0"/>
          </a:p>
        </p:txBody>
      </p:sp>
    </p:spTree>
    <p:extLst>
      <p:ext uri="{BB962C8B-B14F-4D97-AF65-F5344CB8AC3E}">
        <p14:creationId xmlns:p14="http://schemas.microsoft.com/office/powerpoint/2010/main" val="1825396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t>Please Nicholas carr!! Who believes that not only is</a:t>
            </a:r>
            <a:r>
              <a:rPr lang="en-IE" sz="1200" baseline="0" dirty="0" smtClean="0"/>
              <a:t> Google making us stupid, but that reading from screens and skimming is turning our collective brains to mush! (The Shallows)</a:t>
            </a:r>
            <a:endParaRPr lang="en-I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t>DRM remians a source of frustration for</a:t>
            </a:r>
            <a:r>
              <a:rPr lang="en-IE" sz="1200" baseline="0" dirty="0" smtClean="0"/>
              <a:t>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t>California 2011 (2,500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that many undergraduates complain that they have trouble "learning, retaining, and concentrating" when reading from screens.</a:t>
            </a:r>
            <a:r>
              <a:rPr lang="en-IE" sz="1200" dirty="0" smtClean="0"/>
              <a:t>students prefer many of the low tech elements of print and paper</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smtClean="0"/>
              <a:t>“more research needed to better understand users interactions”, “students understand conventions of print books but (e.g. index)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most illuminating part of the survey came when respondents were asked to explain their preferences. The answers suggest that while students prefer e-books when they need to search through a book quickly to find a particular fact or passage, they prefer printed books for deep, attentive reading. "E-books divide my attention," said one undergraduate. "Paper ... keeps me focused and away from distractions that may arise from computer usage," said another. "I have some difficulty paying careful attention to long passages on my computer,” said another. "Reading on the computer makes it harder for me to understand the information," said another. Commented a graduate student: "I am a better reader when I have the print copy in front of me."</a:t>
            </a:r>
            <a:endParaRPr lang="en-IE" sz="1200" dirty="0" smtClean="0"/>
          </a:p>
          <a:p>
            <a:endParaRPr lang="en-US" dirty="0"/>
          </a:p>
        </p:txBody>
      </p:sp>
      <p:sp>
        <p:nvSpPr>
          <p:cNvPr id="4" name="Slide Number Placeholder 3"/>
          <p:cNvSpPr>
            <a:spLocks noGrp="1"/>
          </p:cNvSpPr>
          <p:nvPr>
            <p:ph type="sldNum" sz="quarter" idx="10"/>
          </p:nvPr>
        </p:nvSpPr>
        <p:spPr/>
        <p:txBody>
          <a:bodyPr/>
          <a:lstStyle/>
          <a:p>
            <a:fld id="{0A8165E6-D21E-4A8D-B8EF-EBAC0B7F9C98}" type="slidenum">
              <a:rPr lang="en-IE" smtClean="0"/>
              <a:pPr/>
              <a:t>21</a:t>
            </a:fld>
            <a:endParaRPr lang="en-IE" dirty="0"/>
          </a:p>
        </p:txBody>
      </p:sp>
    </p:spTree>
    <p:extLst>
      <p:ext uri="{BB962C8B-B14F-4D97-AF65-F5344CB8AC3E}">
        <p14:creationId xmlns:p14="http://schemas.microsoft.com/office/powerpoint/2010/main" val="3048963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Refer to tablets, phablets survival of the fittest</a:t>
            </a:r>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22</a:t>
            </a:fld>
            <a:endParaRPr lang="en-IE" dirty="0"/>
          </a:p>
        </p:txBody>
      </p:sp>
    </p:spTree>
    <p:extLst>
      <p:ext uri="{BB962C8B-B14F-4D97-AF65-F5344CB8AC3E}">
        <p14:creationId xmlns:p14="http://schemas.microsoft.com/office/powerpoint/2010/main" val="452424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MARC records drive usage (Springer), catalogued books are twice as likely to be used (UCL)</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Big Deals were a disaster</a:t>
            </a:r>
            <a:r>
              <a:rPr lang="en-IE" baseline="0" dirty="0" smtClean="0"/>
              <a:t> for libs – tying us into to major costs</a:t>
            </a:r>
            <a:endParaRPr lang="en-US" dirty="0" smtClean="0"/>
          </a:p>
          <a:p>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23</a:t>
            </a:fld>
            <a:endParaRPr lang="en-IE" dirty="0"/>
          </a:p>
        </p:txBody>
      </p:sp>
    </p:spTree>
    <p:extLst>
      <p:ext uri="{BB962C8B-B14F-4D97-AF65-F5344CB8AC3E}">
        <p14:creationId xmlns:p14="http://schemas.microsoft.com/office/powerpoint/2010/main" val="3130050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5</a:t>
            </a:r>
            <a:r>
              <a:rPr lang="en-IE" baseline="0" dirty="0" smtClean="0"/>
              <a:t> </a:t>
            </a:r>
            <a:r>
              <a:rPr lang="en-IE" dirty="0" smtClean="0"/>
              <a:t>stages of grief</a:t>
            </a:r>
            <a:r>
              <a:rPr lang="en-IE" baseline="0" dirty="0" smtClean="0"/>
              <a:t> DABDA</a:t>
            </a:r>
          </a:p>
          <a:p>
            <a:r>
              <a:rPr lang="en-IE" baseline="0" dirty="0" smtClean="0"/>
              <a:t>Starts with stability, immobilisatin</a:t>
            </a:r>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3</a:t>
            </a:fld>
            <a:endParaRPr lang="en-IE" dirty="0"/>
          </a:p>
        </p:txBody>
      </p:sp>
    </p:spTree>
    <p:extLst>
      <p:ext uri="{BB962C8B-B14F-4D97-AF65-F5344CB8AC3E}">
        <p14:creationId xmlns:p14="http://schemas.microsoft.com/office/powerpoint/2010/main" val="1020030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IE" b="1" dirty="0" smtClean="0"/>
              <a:t>DRM</a:t>
            </a:r>
            <a:r>
              <a:rPr lang="en-IE" dirty="0" smtClean="0"/>
              <a:t> - Multiple suppliers may mean multiple licensing agreements</a:t>
            </a:r>
          </a:p>
          <a:p>
            <a:r>
              <a:rPr lang="en-IE" dirty="0" smtClean="0"/>
              <a:t>Multiple platforms</a:t>
            </a:r>
          </a:p>
          <a:p>
            <a:r>
              <a:rPr lang="en-IE" dirty="0" smtClean="0"/>
              <a:t>According to Schuster and Macmillan if too easy to Borrow – turns eBook buyers into eBook borrowers</a:t>
            </a:r>
          </a:p>
          <a:p>
            <a:r>
              <a:rPr lang="en-IE" dirty="0" smtClean="0"/>
              <a:t>Amazon (US) allows limited ‘loan’ by owner (purchaser)</a:t>
            </a:r>
          </a:p>
          <a:p>
            <a:r>
              <a:rPr lang="en-IE" dirty="0" smtClean="0"/>
              <a:t>‘Kindlegate’ –– hidden aspects of DRM - Amazon retain control of your copy after purchase</a:t>
            </a:r>
          </a:p>
          <a:p>
            <a:r>
              <a:rPr lang="en-IE" dirty="0" smtClean="0"/>
              <a:t>SpringerBook – no DRM, allow ILLs, no restrictions on usage, full ownership</a:t>
            </a:r>
          </a:p>
          <a:p>
            <a:pPr marL="0" marR="0" indent="0" algn="l" defTabSz="914400" rtl="0" eaLnBrk="1" fontAlgn="auto" latinLnBrk="0" hangingPunct="1">
              <a:lnSpc>
                <a:spcPct val="100000"/>
              </a:lnSpc>
              <a:spcBef>
                <a:spcPts val="0"/>
              </a:spcBef>
              <a:spcAft>
                <a:spcPts val="0"/>
              </a:spcAft>
              <a:buClrTx/>
              <a:buSzTx/>
              <a:buFontTx/>
              <a:buNone/>
              <a:tabLst/>
              <a:defRPr/>
            </a:pPr>
            <a:r>
              <a:rPr lang="en-IE" b="1" dirty="0" smtClean="0"/>
              <a:t>Privacy</a:t>
            </a:r>
            <a:r>
              <a:rPr lang="en-IE" dirty="0" smtClean="0"/>
              <a:t> - What every reader should remember is that if your device is connected to a virtual bookshelf (via your Kindle, or Nook, or Kobo account, for instance), every action you make leaves a trail – and can be collected and analyzed</a:t>
            </a:r>
            <a:endParaRPr lang="en-IE" b="1" dirty="0" smtClean="0"/>
          </a:p>
          <a:p>
            <a:r>
              <a:rPr lang="en-IE" dirty="0" smtClean="0"/>
              <a:t>License versus ownership – danger of putting publishers in charge of preservation</a:t>
            </a:r>
          </a:p>
          <a:p>
            <a:r>
              <a:rPr lang="en-IE" dirty="0" smtClean="0"/>
              <a:t>Remains major issue and barrier across all library types</a:t>
            </a:r>
          </a:p>
          <a:p>
            <a:r>
              <a:rPr lang="en-IE" dirty="0" smtClean="0"/>
              <a:t>What does ownership mean, concept changing for libraries</a:t>
            </a:r>
          </a:p>
          <a:p>
            <a:r>
              <a:rPr lang="en-IE" dirty="0" smtClean="0"/>
              <a:t>Strain on cost / resources but we have that anyway</a:t>
            </a:r>
          </a:p>
          <a:p>
            <a:r>
              <a:rPr lang="en-IE" dirty="0" smtClean="0"/>
              <a:t>Resources – ARGOS model, our stuff is out back</a:t>
            </a:r>
          </a:p>
          <a:p>
            <a:r>
              <a:rPr lang="en-IE" dirty="0" smtClean="0"/>
              <a:t>Patron Driven Acquisition</a:t>
            </a:r>
          </a:p>
          <a:p>
            <a:r>
              <a:rPr lang="en-IE" dirty="0" smtClean="0"/>
              <a:t>PDA – realtime, loss of control, metrics, taking users away from the library</a:t>
            </a:r>
          </a:p>
          <a:p>
            <a:endParaRPr lang="en-IE" dirty="0" smtClean="0"/>
          </a:p>
          <a:p>
            <a:r>
              <a:rPr lang="en-IE" dirty="0" smtClean="0"/>
              <a:t>Content compatibility across platforms a big problem</a:t>
            </a:r>
          </a:p>
          <a:p>
            <a:endParaRPr lang="en-IE" dirty="0" smtClean="0"/>
          </a:p>
          <a:p>
            <a:r>
              <a:rPr lang="en-IE" dirty="0" smtClean="0"/>
              <a:t>Collection development- </a:t>
            </a:r>
            <a:r>
              <a:rPr lang="en-IE" b="1" dirty="0" smtClean="0"/>
              <a:t>large and very expensive collections that nobody reads …</a:t>
            </a:r>
          </a:p>
          <a:p>
            <a:endParaRPr lang="en-IE" dirty="0" smtClean="0"/>
          </a:p>
          <a:p>
            <a:r>
              <a:rPr lang="en-IE" dirty="0" smtClean="0"/>
              <a:t>Ownership – does it matter</a:t>
            </a:r>
          </a:p>
          <a:p>
            <a:r>
              <a:rPr lang="en-IE" dirty="0" smtClean="0"/>
              <a:t>Fees v access v ownership (perpetuity)</a:t>
            </a:r>
          </a:p>
          <a:p>
            <a:r>
              <a:rPr lang="en-IE" dirty="0" smtClean="0"/>
              <a:t>Bundles / subject packages = reduced cost but not necc more value or efficiency</a:t>
            </a:r>
          </a:p>
          <a:p>
            <a:r>
              <a:rPr lang="en-IE" dirty="0" smtClean="0"/>
              <a:t>Big Deals (journals, stock picks, databases – relevant, use , value, metrics)</a:t>
            </a:r>
          </a:p>
          <a:p>
            <a:r>
              <a:rPr lang="en-IE" dirty="0" smtClean="0"/>
              <a:t>Pay per title</a:t>
            </a:r>
          </a:p>
          <a:p>
            <a:r>
              <a:rPr lang="en-IE" dirty="0" smtClean="0"/>
              <a:t>Hybrid aproach co-existence</a:t>
            </a:r>
          </a:p>
          <a:p>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24</a:t>
            </a:fld>
            <a:endParaRPr lang="en-IE" dirty="0"/>
          </a:p>
        </p:txBody>
      </p:sp>
    </p:spTree>
    <p:extLst>
      <p:ext uri="{BB962C8B-B14F-4D97-AF65-F5344CB8AC3E}">
        <p14:creationId xmlns:p14="http://schemas.microsoft.com/office/powerpoint/2010/main" val="1941111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b="1" dirty="0" smtClean="0">
                <a:solidFill>
                  <a:schemeClr val="tx2">
                    <a:lumMod val="60000"/>
                    <a:lumOff val="40000"/>
                  </a:schemeClr>
                </a:solidFill>
              </a:rPr>
              <a:t>buying an eBook means buying a license to view a file – so what does this matter, well yes – ongoing</a:t>
            </a:r>
            <a:r>
              <a:rPr lang="en-IE" sz="1200" b="1" baseline="0" dirty="0" smtClean="0">
                <a:solidFill>
                  <a:schemeClr val="tx2">
                    <a:lumMod val="60000"/>
                    <a:lumOff val="40000"/>
                  </a:schemeClr>
                </a:solidFill>
              </a:rPr>
              <a:t> costs, preservation</a:t>
            </a:r>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25</a:t>
            </a:fld>
            <a:endParaRPr lang="en-IE" dirty="0"/>
          </a:p>
        </p:txBody>
      </p:sp>
    </p:spTree>
    <p:extLst>
      <p:ext uri="{BB962C8B-B14F-4D97-AF65-F5344CB8AC3E}">
        <p14:creationId xmlns:p14="http://schemas.microsoft.com/office/powerpoint/2010/main" val="1619855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Free eBooks, open access, Gutenburg</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PonD – on campus and commercially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Chegg – renting print textbooks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for individ text similar to software + rental programs, print on demand across campuses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Proquest – eBrary, SciVerse , EBSCO </a:t>
            </a:r>
            <a:endParaRPr lang="en-US" dirty="0" smtClean="0"/>
          </a:p>
          <a:p>
            <a:endParaRPr lang="en-US" dirty="0"/>
          </a:p>
        </p:txBody>
      </p:sp>
      <p:sp>
        <p:nvSpPr>
          <p:cNvPr id="4" name="Slide Number Placeholder 3"/>
          <p:cNvSpPr>
            <a:spLocks noGrp="1"/>
          </p:cNvSpPr>
          <p:nvPr>
            <p:ph type="sldNum" sz="quarter" idx="10"/>
          </p:nvPr>
        </p:nvSpPr>
        <p:spPr/>
        <p:txBody>
          <a:bodyPr/>
          <a:lstStyle/>
          <a:p>
            <a:fld id="{0A8165E6-D21E-4A8D-B8EF-EBAC0B7F9C98}" type="slidenum">
              <a:rPr lang="en-IE" smtClean="0"/>
              <a:pPr/>
              <a:t>26</a:t>
            </a:fld>
            <a:endParaRPr lang="en-IE" dirty="0"/>
          </a:p>
        </p:txBody>
      </p:sp>
    </p:spTree>
    <p:extLst>
      <p:ext uri="{BB962C8B-B14F-4D97-AF65-F5344CB8AC3E}">
        <p14:creationId xmlns:p14="http://schemas.microsoft.com/office/powerpoint/2010/main" val="66214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The innovation must be widely adopted in order to self-sustain. Within the rate of adoption, there is a point at which an innovation reaches </a:t>
            </a:r>
            <a:r>
              <a:rPr lang="en-IE" dirty="0" smtClean="0">
                <a:hlinkClick r:id="rId3" tooltip="Critical mass (sociodynamics)"/>
              </a:rPr>
              <a:t>critical mass</a:t>
            </a:r>
            <a:r>
              <a:rPr lang="en-IE" dirty="0" smtClean="0"/>
              <a:t>.</a:t>
            </a:r>
          </a:p>
          <a:p>
            <a:r>
              <a:rPr lang="en-IE" dirty="0" smtClean="0"/>
              <a:t>how, why, and at what rate new </a:t>
            </a:r>
            <a:r>
              <a:rPr lang="en-IE" dirty="0" smtClean="0">
                <a:hlinkClick r:id="rId4" tooltip="Idea"/>
              </a:rPr>
              <a:t>ideas</a:t>
            </a:r>
            <a:r>
              <a:rPr lang="en-IE" dirty="0" smtClean="0"/>
              <a:t> and </a:t>
            </a:r>
            <a:r>
              <a:rPr lang="en-IE" dirty="0" smtClean="0">
                <a:hlinkClick r:id="rId5" tooltip="Technology"/>
              </a:rPr>
              <a:t>technology</a:t>
            </a:r>
            <a:r>
              <a:rPr lang="en-IE" dirty="0" smtClean="0"/>
              <a:t> spread through </a:t>
            </a:r>
            <a:r>
              <a:rPr lang="en-IE" dirty="0" smtClean="0">
                <a:hlinkClick r:id="rId6" tooltip="Culture"/>
              </a:rPr>
              <a:t>cultures</a:t>
            </a:r>
            <a:r>
              <a:rPr lang="en-IE" dirty="0" smtClean="0"/>
              <a:t>. </a:t>
            </a:r>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4</a:t>
            </a:fld>
            <a:endParaRPr lang="en-IE" dirty="0"/>
          </a:p>
        </p:txBody>
      </p:sp>
    </p:spTree>
    <p:extLst>
      <p:ext uri="{BB962C8B-B14F-4D97-AF65-F5344CB8AC3E}">
        <p14:creationId xmlns:p14="http://schemas.microsoft.com/office/powerpoint/2010/main" val="219224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1" dirty="0" smtClean="0">
                <a:solidFill>
                  <a:srgbClr val="FF0000"/>
                </a:solidFill>
              </a:rPr>
              <a:t>This is probably an underestimation</a:t>
            </a:r>
          </a:p>
          <a:p>
            <a:pPr marL="0" marR="0" indent="0" algn="l" defTabSz="914400" rtl="0" eaLnBrk="1" fontAlgn="auto" latinLnBrk="0" hangingPunct="1">
              <a:lnSpc>
                <a:spcPct val="100000"/>
              </a:lnSpc>
              <a:spcBef>
                <a:spcPts val="0"/>
              </a:spcBef>
              <a:spcAft>
                <a:spcPts val="0"/>
              </a:spcAft>
              <a:buClrTx/>
              <a:buSzTx/>
              <a:buFontTx/>
              <a:buNone/>
              <a:tabLst/>
              <a:defRPr/>
            </a:pPr>
            <a:r>
              <a:rPr lang="en-IE" b="1" dirty="0" smtClean="0">
                <a:solidFill>
                  <a:srgbClr val="FF0000"/>
                </a:solidFill>
              </a:rPr>
              <a:t>Change is constant –</a:t>
            </a:r>
            <a:r>
              <a:rPr lang="en-IE" b="1" baseline="0" dirty="0" smtClean="0">
                <a:solidFill>
                  <a:srgbClr val="FF0000"/>
                </a:solidFill>
              </a:rPr>
              <a:t> SHIFT happens</a:t>
            </a:r>
            <a:endParaRPr lang="en-IE" dirty="0" smtClean="0"/>
          </a:p>
          <a:p>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5</a:t>
            </a:fld>
            <a:endParaRPr lang="en-IE" dirty="0"/>
          </a:p>
        </p:txBody>
      </p:sp>
    </p:spTree>
    <p:extLst>
      <p:ext uri="{BB962C8B-B14F-4D97-AF65-F5344CB8AC3E}">
        <p14:creationId xmlns:p14="http://schemas.microsoft.com/office/powerpoint/2010/main" val="2124584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Take a look back</a:t>
            </a:r>
          </a:p>
          <a:p>
            <a:r>
              <a:rPr lang="en-IE" dirty="0" smtClean="0"/>
              <a:t>Hyperbole, see how things have devloped</a:t>
            </a:r>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7</a:t>
            </a:fld>
            <a:endParaRPr lang="en-IE" dirty="0"/>
          </a:p>
        </p:txBody>
      </p:sp>
    </p:spTree>
    <p:extLst>
      <p:ext uri="{BB962C8B-B14F-4D97-AF65-F5344CB8AC3E}">
        <p14:creationId xmlns:p14="http://schemas.microsoft.com/office/powerpoint/2010/main" val="37376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Barnes &amp; Noble</a:t>
            </a:r>
          </a:p>
          <a:p>
            <a:r>
              <a:rPr lang="en-IE" dirty="0" smtClean="0"/>
              <a:t>Rise of streaming models, youtube, iTunes / iTunesU</a:t>
            </a:r>
          </a:p>
          <a:p>
            <a:r>
              <a:rPr lang="en-IE" dirty="0" smtClean="0"/>
              <a:t>TV / radio – on demand</a:t>
            </a:r>
          </a:p>
          <a:p>
            <a:r>
              <a:rPr lang="en-IE" dirty="0" smtClean="0"/>
              <a:t>Movies – viewing etc.</a:t>
            </a:r>
          </a:p>
          <a:p>
            <a:r>
              <a:rPr lang="en-IE" dirty="0" smtClean="0"/>
              <a:t>Increased fees</a:t>
            </a:r>
          </a:p>
          <a:p>
            <a:r>
              <a:rPr lang="en-IE" dirty="0" smtClean="0"/>
              <a:t>Huge library cuts</a:t>
            </a:r>
          </a:p>
          <a:p>
            <a:r>
              <a:rPr lang="en-IE" dirty="0" smtClean="0"/>
              <a:t>More for less</a:t>
            </a:r>
          </a:p>
          <a:p>
            <a:r>
              <a:rPr lang="en-IE" dirty="0" smtClean="0"/>
              <a:t>Library supplier consolidation</a:t>
            </a:r>
          </a:p>
          <a:p>
            <a:r>
              <a:rPr lang="en-IE" dirty="0" smtClean="0"/>
              <a:t>Reach of Amazon, Apple, Google</a:t>
            </a:r>
          </a:p>
          <a:p>
            <a:r>
              <a:rPr lang="en-IE" dirty="0" smtClean="0"/>
              <a:t>The iPad and the App</a:t>
            </a:r>
          </a:p>
          <a:p>
            <a:r>
              <a:rPr lang="en-IE" dirty="0" smtClean="0"/>
              <a:t>The Cloud</a:t>
            </a:r>
          </a:p>
          <a:p>
            <a:r>
              <a:rPr lang="en-IE" dirty="0" smtClean="0"/>
              <a:t>Retail damage</a:t>
            </a:r>
          </a:p>
          <a:p>
            <a:r>
              <a:rPr lang="en-IE" dirty="0" smtClean="0"/>
              <a:t>Adapt or die, corner book shop</a:t>
            </a:r>
          </a:p>
          <a:p>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8</a:t>
            </a:fld>
            <a:endParaRPr lang="en-IE" dirty="0"/>
          </a:p>
        </p:txBody>
      </p:sp>
    </p:spTree>
    <p:extLst>
      <p:ext uri="{BB962C8B-B14F-4D97-AF65-F5344CB8AC3E}">
        <p14:creationId xmlns:p14="http://schemas.microsoft.com/office/powerpoint/2010/main" val="1023232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Huge decline in print</a:t>
            </a:r>
          </a:p>
          <a:p>
            <a:r>
              <a:rPr lang="en-IE" dirty="0" smtClean="0"/>
              <a:t>Jeff Bezos buys WP for just $250m</a:t>
            </a:r>
            <a:r>
              <a:rPr lang="en-IE" baseline="0" dirty="0" smtClean="0"/>
              <a:t> </a:t>
            </a:r>
          </a:p>
          <a:p>
            <a:r>
              <a:rPr lang="en-IE" baseline="0" dirty="0" smtClean="0"/>
              <a:t>Hug e sureg in digital content</a:t>
            </a:r>
          </a:p>
          <a:p>
            <a:r>
              <a:rPr lang="en-IE" baseline="0" dirty="0" smtClean="0"/>
              <a:t>Paywalls – The Sun, The Irish Times</a:t>
            </a:r>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9</a:t>
            </a:fld>
            <a:endParaRPr lang="en-IE" dirty="0"/>
          </a:p>
        </p:txBody>
      </p:sp>
    </p:spTree>
    <p:extLst>
      <p:ext uri="{BB962C8B-B14F-4D97-AF65-F5344CB8AC3E}">
        <p14:creationId xmlns:p14="http://schemas.microsoft.com/office/powerpoint/2010/main" val="381754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dirty="0" smtClean="0"/>
              <a:t>show an alarming decrease across all main Irish newspaper titles,</a:t>
            </a:r>
          </a:p>
          <a:p>
            <a:r>
              <a:rPr lang="en-IE" dirty="0" smtClean="0"/>
              <a:t>10m digital album sales this year already</a:t>
            </a:r>
          </a:p>
          <a:p>
            <a:r>
              <a:rPr lang="en-IE" dirty="0" smtClean="0"/>
              <a:t>iPad sold 3m units in first 80 days</a:t>
            </a:r>
          </a:p>
          <a:p>
            <a:r>
              <a:rPr lang="en-IE" dirty="0" smtClean="0"/>
              <a:t>Netflix 23.6m subscribers</a:t>
            </a:r>
          </a:p>
          <a:p>
            <a:r>
              <a:rPr lang="en-IE" dirty="0" smtClean="0"/>
              <a:t>Q1 2011 – DVD sales down 20%</a:t>
            </a:r>
          </a:p>
          <a:p>
            <a:r>
              <a:rPr lang="en-IE" dirty="0" smtClean="0"/>
              <a:t>Downloading, subscription etc. up 33%</a:t>
            </a:r>
          </a:p>
          <a:p>
            <a:r>
              <a:rPr lang="en-IE" dirty="0" smtClean="0"/>
              <a:t>Rise in social media, streaming services</a:t>
            </a:r>
          </a:p>
          <a:p>
            <a:r>
              <a:rPr lang="en-IE" i="1" dirty="0" smtClean="0"/>
              <a:t>Access</a:t>
            </a:r>
            <a:r>
              <a:rPr lang="en-IE" dirty="0" smtClean="0"/>
              <a:t> not ownership</a:t>
            </a:r>
          </a:p>
          <a:p>
            <a:pPr lvl="0"/>
            <a:r>
              <a:rPr lang="en-IE" dirty="0" smtClean="0"/>
              <a:t>Kindle, Sony Reader and Nook can now all borrow from libraries</a:t>
            </a:r>
            <a:endParaRPr lang="en-US" dirty="0" smtClean="0"/>
          </a:p>
          <a:p>
            <a:endParaRPr lang="en-IE" dirty="0" smtClean="0"/>
          </a:p>
          <a:p>
            <a:endParaRPr lang="en-IE" dirty="0"/>
          </a:p>
        </p:txBody>
      </p:sp>
      <p:sp>
        <p:nvSpPr>
          <p:cNvPr id="4" name="Slide Number Placeholder 3"/>
          <p:cNvSpPr>
            <a:spLocks noGrp="1"/>
          </p:cNvSpPr>
          <p:nvPr>
            <p:ph type="sldNum" sz="quarter" idx="10"/>
          </p:nvPr>
        </p:nvSpPr>
        <p:spPr/>
        <p:txBody>
          <a:bodyPr/>
          <a:lstStyle/>
          <a:p>
            <a:fld id="{96721741-9B2D-4237-A880-FC8115745969}" type="slidenum">
              <a:rPr lang="en-IE" smtClean="0"/>
              <a:pPr/>
              <a:t>10</a:t>
            </a:fld>
            <a:endParaRPr lang="en-IE" dirty="0"/>
          </a:p>
        </p:txBody>
      </p:sp>
    </p:spTree>
    <p:extLst>
      <p:ext uri="{BB962C8B-B14F-4D97-AF65-F5344CB8AC3E}">
        <p14:creationId xmlns:p14="http://schemas.microsoft.com/office/powerpoint/2010/main" val="1779949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Transformative technology</a:t>
            </a:r>
          </a:p>
          <a:p>
            <a:r>
              <a:rPr lang="en-US" b="1" dirty="0" smtClean="0"/>
              <a:t>"the moment of critical mass, the threshold, the boiling point“</a:t>
            </a:r>
          </a:p>
          <a:p>
            <a:r>
              <a:rPr lang="en-US" dirty="0" smtClean="0"/>
              <a:t>“Ideas and products and messages and behaviors spread like viruses do.“</a:t>
            </a:r>
          </a:p>
          <a:p>
            <a:r>
              <a:rPr lang="en-US" dirty="0" smtClean="0"/>
              <a:t>The Tipping Point: </a:t>
            </a:r>
            <a:r>
              <a:rPr lang="en-US" i="1" dirty="0" smtClean="0"/>
              <a:t>How Little Things Can Make a Big Difference </a:t>
            </a:r>
            <a:r>
              <a:rPr lang="en-US" dirty="0" smtClean="0"/>
              <a:t/>
            </a:r>
            <a:br>
              <a:rPr lang="en-US" dirty="0" smtClean="0"/>
            </a:br>
            <a:r>
              <a:rPr lang="en-US" dirty="0" smtClean="0"/>
              <a:t>(Malcolm Gladwell, Little Brown, 2000)</a:t>
            </a:r>
          </a:p>
          <a:p>
            <a:endParaRPr lang="en-US" dirty="0"/>
          </a:p>
        </p:txBody>
      </p:sp>
      <p:sp>
        <p:nvSpPr>
          <p:cNvPr id="4" name="Slide Number Placeholder 3"/>
          <p:cNvSpPr>
            <a:spLocks noGrp="1"/>
          </p:cNvSpPr>
          <p:nvPr>
            <p:ph type="sldNum" sz="quarter" idx="10"/>
          </p:nvPr>
        </p:nvSpPr>
        <p:spPr/>
        <p:txBody>
          <a:bodyPr/>
          <a:lstStyle/>
          <a:p>
            <a:fld id="{0A8165E6-D21E-4A8D-B8EF-EBAC0B7F9C98}" type="slidenum">
              <a:rPr lang="en-IE" smtClean="0"/>
              <a:pPr/>
              <a:t>11</a:t>
            </a:fld>
            <a:endParaRPr lang="en-IE" dirty="0"/>
          </a:p>
        </p:txBody>
      </p:sp>
    </p:spTree>
    <p:extLst>
      <p:ext uri="{BB962C8B-B14F-4D97-AF65-F5344CB8AC3E}">
        <p14:creationId xmlns:p14="http://schemas.microsoft.com/office/powerpoint/2010/main" val="200168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664B7F9F-0E2F-47BB-82F6-11B3316B13D3}" type="datetimeFigureOut">
              <a:rPr lang="en-IE" smtClean="0"/>
              <a:pPr/>
              <a:t>26/05/2015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F059F9BF-49C2-4515-94D8-BB0E9E7F5837}" type="slidenum">
              <a:rPr lang="en-IE" smtClean="0"/>
              <a:pPr/>
              <a:t>‹#›</a:t>
            </a:fld>
            <a:endParaRPr lang="en-I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64B7F9F-0E2F-47BB-82F6-11B3316B13D3}" type="datetimeFigureOut">
              <a:rPr lang="en-IE" smtClean="0"/>
              <a:pPr/>
              <a:t>26/05/2015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F059F9BF-49C2-4515-94D8-BB0E9E7F5837}" type="slidenum">
              <a:rPr lang="en-IE" smtClean="0"/>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64B7F9F-0E2F-47BB-82F6-11B3316B13D3}" type="datetimeFigureOut">
              <a:rPr lang="en-IE" smtClean="0"/>
              <a:pPr/>
              <a:t>26/05/2015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F059F9BF-49C2-4515-94D8-BB0E9E7F5837}" type="slidenum">
              <a:rPr lang="en-IE" smtClean="0"/>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64B7F9F-0E2F-47BB-82F6-11B3316B13D3}" type="datetimeFigureOut">
              <a:rPr lang="en-IE" smtClean="0"/>
              <a:pPr/>
              <a:t>26/05/2015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F059F9BF-49C2-4515-94D8-BB0E9E7F5837}" type="slidenum">
              <a:rPr lang="en-IE" smtClean="0"/>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4B7F9F-0E2F-47BB-82F6-11B3316B13D3}" type="datetimeFigureOut">
              <a:rPr lang="en-IE" smtClean="0"/>
              <a:pPr/>
              <a:t>26/05/2015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F059F9BF-49C2-4515-94D8-BB0E9E7F5837}" type="slidenum">
              <a:rPr lang="en-IE" smtClean="0"/>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664B7F9F-0E2F-47BB-82F6-11B3316B13D3}" type="datetimeFigureOut">
              <a:rPr lang="en-IE" smtClean="0"/>
              <a:pPr/>
              <a:t>26/05/2015</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F059F9BF-49C2-4515-94D8-BB0E9E7F5837}" type="slidenum">
              <a:rPr lang="en-IE" smtClean="0"/>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664B7F9F-0E2F-47BB-82F6-11B3316B13D3}" type="datetimeFigureOut">
              <a:rPr lang="en-IE" smtClean="0"/>
              <a:pPr/>
              <a:t>26/05/2015</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F059F9BF-49C2-4515-94D8-BB0E9E7F5837}" type="slidenum">
              <a:rPr lang="en-IE" smtClean="0"/>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664B7F9F-0E2F-47BB-82F6-11B3316B13D3}" type="datetimeFigureOut">
              <a:rPr lang="en-IE" smtClean="0"/>
              <a:pPr/>
              <a:t>26/05/2015</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F059F9BF-49C2-4515-94D8-BB0E9E7F5837}" type="slidenum">
              <a:rPr lang="en-IE" smtClean="0"/>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B7F9F-0E2F-47BB-82F6-11B3316B13D3}" type="datetimeFigureOut">
              <a:rPr lang="en-IE" smtClean="0"/>
              <a:pPr/>
              <a:t>26/05/2015</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F059F9BF-49C2-4515-94D8-BB0E9E7F5837}" type="slidenum">
              <a:rPr lang="en-IE" smtClean="0"/>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B7F9F-0E2F-47BB-82F6-11B3316B13D3}" type="datetimeFigureOut">
              <a:rPr lang="en-IE" smtClean="0"/>
              <a:pPr/>
              <a:t>26/05/2015</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F059F9BF-49C2-4515-94D8-BB0E9E7F5837}" type="slidenum">
              <a:rPr lang="en-IE" smtClean="0"/>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B7F9F-0E2F-47BB-82F6-11B3316B13D3}" type="datetimeFigureOut">
              <a:rPr lang="en-IE" smtClean="0"/>
              <a:pPr/>
              <a:t>26/05/2015</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F059F9BF-49C2-4515-94D8-BB0E9E7F5837}" type="slidenum">
              <a:rPr lang="en-IE" smtClean="0"/>
              <a:pPr/>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B7F9F-0E2F-47BB-82F6-11B3316B13D3}" type="datetimeFigureOut">
              <a:rPr lang="en-IE" smtClean="0"/>
              <a:pPr/>
              <a:t>26/05/2015</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9F9BF-49C2-4515-94D8-BB0E9E7F5837}" type="slidenum">
              <a:rPr lang="en-IE" smtClean="0"/>
              <a:pPr/>
              <a:t>‹#›</a:t>
            </a:fld>
            <a:endParaRPr lang="en-I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hejournalist.ie/comment/abc-figures-sound-death-knell-irish-print-media/"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www.google.ie/url?sa=i&amp;rct=j&amp;q=are+newspapers+dead&amp;source=images&amp;cd=&amp;cad=rja&amp;docid=Ubi6huh5ZQdnQM&amp;tbnid=YEdlRiuVuruVLM:&amp;ved=0CAUQjRw&amp;url=http://fiveminutemarketing.com/2013/02/newspapers-in-2013-not-dead-just-different/&amp;ei=XGojUuaNFdGjhgfctYH4CQ&amp;bvm=bv.51495398,d.ZGU&amp;psig=AFQjCNFXHrujwzOcz7gFLXrqdoka4RpYPQ&amp;ust=1378139085328304" TargetMode="External"/><Relationship Id="rId4" Type="http://schemas.openxmlformats.org/officeDocument/2006/relationships/hyperlink" Target="http://thejournalist.ie/author/kphela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ie/url?sa=i&amp;rct=j&amp;q=fifty%20shades%20of%20grey&amp;source=images&amp;cd=&amp;cad=rja&amp;docid=cDKp41OsuXEyDM&amp;tbnid=14zqbBx8uIOYHM:&amp;ved=0CAUQjRw&amp;url=http://www.keepcalm-o-matic.co.uk/p/keep-calm-and-read-fifty-shades-of-grey-3/&amp;ei=tUgjUsn7D5CyhAeUsYDgCg&amp;psig=AFQjCNEGvvno0M8lHFuu03QEEyr4oKwo5g&amp;ust=1378130374598575"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tpobrien100@gmail.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ie/url?sa=i&amp;rct=j&amp;q=kubler+ross&amp;source=images&amp;cd=&amp;cad=rja&amp;docid=7yLoIXtchez4sM&amp;tbnid=ehKlSjBBc52dhM:&amp;ved=0CAUQjRw&amp;url=http://www.permabusiness.com/2011/12/05/kubler-ross-model/&amp;ei=ZmAjUvmnPI6rhQf68YDwDA&amp;bvm=bv.51495398,d.ZGU&amp;psig=AFQjCNF2mxWwrfG2FRtXzo_7LPYBEKch5A&amp;ust=137813653588738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ie/url?sa=i&amp;rct=j&amp;q=rogers+theory+of+innovation&amp;source=images&amp;cd=&amp;cad=rja&amp;docid=2YXZka6UQe7ubM&amp;tbnid=bRYEzKhoV2OX0M:&amp;ved=0CAUQjRw&amp;url=http://dangerouslyirrelevant.org/2007/06/diffusion_of_in.html&amp;ei=xZQjUoX5CY6YhQfSwYGABA&amp;bvm=bv.51495398,d.ZGU&amp;psig=AFQjCNFxFQKDRPT5e2RTkAz8hd8BleBkAQ&amp;ust=1378149904104049"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ie/url?sa=i&amp;rct=j&amp;q=washington%20post%20watergate&amp;source=images&amp;cd=&amp;cad=rja&amp;docid=IDA0fdVBJR3lEM&amp;tbnid=SLIDfGXUT0ZgXM:&amp;ved=0CAUQjRw&amp;url=http://themoderatevoice.com/179803/watergates-lessons-washed-away-guest-voice/&amp;ei=ImgjUovWHdS6hAeOr4G4DA&amp;bvm=bv.51495398,d.ZGU&amp;psig=AFQjCNF8NJQvdxqajKRC5TkYWhu9baTrGg&amp;ust=1378138524627033"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www.google.ie/url?sa=i&amp;rct=j&amp;q=washington%20post%20watergate&amp;source=images&amp;cd=&amp;cad=rja&amp;docid=dBUUBicB8ii0OM&amp;tbnid=Nywa2GvdD7JImM:&amp;ved=0CAUQjRw&amp;url=http://www.historycommons.org/timeline.jsp?timeline=nixon_and_watergate_tmln&amp;nixon_and_watergate_tmln_nixon_resignation_and_pardon=nixon_and_watergate_tmln_nixon_resignation&amp;ei=cWkjUtyVOouRhQeh6IDIDA&amp;psig=AFQjCNF8NJQvdxqajKRC5TkYWhu9baTrGg&amp;ust=13781385246270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628800"/>
            <a:ext cx="7772400" cy="1470025"/>
          </a:xfrm>
        </p:spPr>
        <p:txBody>
          <a:bodyPr>
            <a:noAutofit/>
          </a:bodyPr>
          <a:lstStyle/>
          <a:p>
            <a:r>
              <a:rPr lang="en-IE" sz="6000" b="1" dirty="0" smtClean="0">
                <a:solidFill>
                  <a:schemeClr val="tx2">
                    <a:lumMod val="60000"/>
                    <a:lumOff val="40000"/>
                  </a:schemeClr>
                </a:solidFill>
              </a:rPr>
              <a:t>eBooks .... </a:t>
            </a:r>
            <a:br>
              <a:rPr lang="en-IE" sz="6000" b="1" dirty="0" smtClean="0">
                <a:solidFill>
                  <a:schemeClr val="tx2">
                    <a:lumMod val="60000"/>
                    <a:lumOff val="40000"/>
                  </a:schemeClr>
                </a:solidFill>
              </a:rPr>
            </a:br>
            <a:r>
              <a:rPr lang="en-IE" sz="6000" b="1" dirty="0" smtClean="0">
                <a:solidFill>
                  <a:schemeClr val="tx2">
                    <a:lumMod val="60000"/>
                    <a:lumOff val="40000"/>
                  </a:schemeClr>
                </a:solidFill>
              </a:rPr>
              <a:t>I’m blaming Ryanair!</a:t>
            </a:r>
            <a:endParaRPr lang="en-IE" sz="6000" b="1" dirty="0">
              <a:solidFill>
                <a:schemeClr val="tx2">
                  <a:lumMod val="60000"/>
                  <a:lumOff val="40000"/>
                </a:schemeClr>
              </a:solidFill>
            </a:endParaRPr>
          </a:p>
        </p:txBody>
      </p:sp>
      <p:sp>
        <p:nvSpPr>
          <p:cNvPr id="3" name="Subtitle 2"/>
          <p:cNvSpPr>
            <a:spLocks noGrp="1"/>
          </p:cNvSpPr>
          <p:nvPr>
            <p:ph type="subTitle" idx="1"/>
          </p:nvPr>
        </p:nvSpPr>
        <p:spPr/>
        <p:txBody>
          <a:bodyPr/>
          <a:lstStyle/>
          <a:p>
            <a:r>
              <a:rPr lang="en-IE" dirty="0" smtClean="0">
                <a:solidFill>
                  <a:srgbClr val="FF0000"/>
                </a:solidFill>
              </a:rPr>
              <a:t>Terry O’Brien</a:t>
            </a:r>
          </a:p>
          <a:p>
            <a:r>
              <a:rPr lang="en-IE" dirty="0" smtClean="0">
                <a:solidFill>
                  <a:srgbClr val="FF0000"/>
                </a:solidFill>
              </a:rPr>
              <a:t>CorkPAL Seminar</a:t>
            </a:r>
          </a:p>
          <a:p>
            <a:r>
              <a:rPr lang="en-IE" dirty="0" smtClean="0">
                <a:solidFill>
                  <a:srgbClr val="FF0000"/>
                </a:solidFill>
              </a:rPr>
              <a:t>2</a:t>
            </a:r>
            <a:r>
              <a:rPr lang="en-IE" baseline="30000" dirty="0" smtClean="0">
                <a:solidFill>
                  <a:srgbClr val="FF0000"/>
                </a:solidFill>
              </a:rPr>
              <a:t>nd</a:t>
            </a:r>
            <a:r>
              <a:rPr lang="en-IE" dirty="0" smtClean="0">
                <a:solidFill>
                  <a:srgbClr val="FF0000"/>
                </a:solidFill>
              </a:rPr>
              <a:t> September 2013</a:t>
            </a:r>
            <a:endParaRPr lang="en-IE"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476672"/>
            <a:ext cx="4320480" cy="5786199"/>
          </a:xfrm>
          <a:prstGeom prst="rect">
            <a:avLst/>
          </a:prstGeom>
          <a:noFill/>
        </p:spPr>
        <p:txBody>
          <a:bodyPr wrap="square" rtlCol="0">
            <a:spAutoFit/>
          </a:bodyPr>
          <a:lstStyle/>
          <a:p>
            <a:endParaRPr lang="en-IE" sz="2400" i="1" dirty="0" smtClean="0"/>
          </a:p>
          <a:p>
            <a:r>
              <a:rPr lang="en-IE" sz="2400" i="1" dirty="0" smtClean="0"/>
              <a:t>(</a:t>
            </a:r>
            <a:r>
              <a:rPr lang="en-IE" sz="2400" i="1" dirty="0"/>
              <a:t>ABC) figures </a:t>
            </a:r>
            <a:r>
              <a:rPr lang="en-IE" sz="2400" i="1" dirty="0" smtClean="0"/>
              <a:t>for </a:t>
            </a:r>
            <a:r>
              <a:rPr lang="en-IE" sz="2400" i="1" dirty="0"/>
              <a:t>newspaper sales in Ireland </a:t>
            </a:r>
            <a:r>
              <a:rPr lang="en-IE" sz="2400" i="1" dirty="0" smtClean="0"/>
              <a:t>(Jan-June 2013)</a:t>
            </a:r>
          </a:p>
          <a:p>
            <a:r>
              <a:rPr lang="en-IE" sz="2400" b="1" dirty="0" smtClean="0">
                <a:solidFill>
                  <a:srgbClr val="92D050"/>
                </a:solidFill>
              </a:rPr>
              <a:t>The </a:t>
            </a:r>
            <a:r>
              <a:rPr lang="en-IE" sz="2400" b="1" dirty="0">
                <a:solidFill>
                  <a:srgbClr val="92D050"/>
                </a:solidFill>
              </a:rPr>
              <a:t>Irish Times </a:t>
            </a:r>
            <a:r>
              <a:rPr lang="en-IE" sz="2400" b="1" dirty="0" smtClean="0">
                <a:solidFill>
                  <a:srgbClr val="92D050"/>
                </a:solidFill>
              </a:rPr>
              <a:t>-9 %, </a:t>
            </a:r>
          </a:p>
          <a:p>
            <a:r>
              <a:rPr lang="en-IE" sz="2400" b="1" dirty="0" smtClean="0">
                <a:solidFill>
                  <a:srgbClr val="92D050"/>
                </a:solidFill>
              </a:rPr>
              <a:t>The </a:t>
            </a:r>
            <a:r>
              <a:rPr lang="en-IE" sz="2400" b="1" dirty="0">
                <a:solidFill>
                  <a:srgbClr val="92D050"/>
                </a:solidFill>
              </a:rPr>
              <a:t>Irish Independent </a:t>
            </a:r>
            <a:r>
              <a:rPr lang="en-IE" sz="2400" b="1" dirty="0" smtClean="0">
                <a:solidFill>
                  <a:srgbClr val="92D050"/>
                </a:solidFill>
              </a:rPr>
              <a:t>-3.9 %,</a:t>
            </a:r>
          </a:p>
          <a:p>
            <a:r>
              <a:rPr lang="en-IE" sz="2400" b="1" dirty="0" smtClean="0">
                <a:solidFill>
                  <a:srgbClr val="92D050"/>
                </a:solidFill>
              </a:rPr>
              <a:t>The </a:t>
            </a:r>
            <a:r>
              <a:rPr lang="en-IE" sz="2400" b="1" dirty="0">
                <a:solidFill>
                  <a:srgbClr val="92D050"/>
                </a:solidFill>
              </a:rPr>
              <a:t>Irish Examiner </a:t>
            </a:r>
            <a:r>
              <a:rPr lang="en-IE" sz="2400" b="1" dirty="0" smtClean="0">
                <a:solidFill>
                  <a:srgbClr val="92D050"/>
                </a:solidFill>
              </a:rPr>
              <a:t>-5.8, %</a:t>
            </a:r>
            <a:br>
              <a:rPr lang="en-IE" sz="2400" b="1" dirty="0" smtClean="0">
                <a:solidFill>
                  <a:srgbClr val="92D050"/>
                </a:solidFill>
              </a:rPr>
            </a:br>
            <a:r>
              <a:rPr lang="en-IE" sz="2400" b="1" dirty="0" smtClean="0">
                <a:solidFill>
                  <a:srgbClr val="92D050"/>
                </a:solidFill>
              </a:rPr>
              <a:t>The </a:t>
            </a:r>
            <a:r>
              <a:rPr lang="en-IE" sz="2400" b="1" dirty="0">
                <a:solidFill>
                  <a:srgbClr val="92D050"/>
                </a:solidFill>
              </a:rPr>
              <a:t>Evening Herald </a:t>
            </a:r>
            <a:r>
              <a:rPr lang="en-IE" sz="2400" b="1" dirty="0" smtClean="0">
                <a:solidFill>
                  <a:srgbClr val="92D050"/>
                </a:solidFill>
              </a:rPr>
              <a:t>-4.3 %</a:t>
            </a:r>
          </a:p>
          <a:p>
            <a:r>
              <a:rPr lang="en-IE" sz="2400" b="1" dirty="0" smtClean="0">
                <a:solidFill>
                  <a:srgbClr val="92D050"/>
                </a:solidFill>
              </a:rPr>
              <a:t>The </a:t>
            </a:r>
            <a:r>
              <a:rPr lang="en-IE" sz="2400" b="1" dirty="0">
                <a:solidFill>
                  <a:srgbClr val="92D050"/>
                </a:solidFill>
              </a:rPr>
              <a:t>Cork Evening Echo </a:t>
            </a:r>
            <a:r>
              <a:rPr lang="en-IE" sz="2400" b="1" dirty="0" smtClean="0">
                <a:solidFill>
                  <a:srgbClr val="92D050"/>
                </a:solidFill>
              </a:rPr>
              <a:t>-12.3 </a:t>
            </a:r>
            <a:r>
              <a:rPr lang="en-IE" sz="2400" b="1" dirty="0">
                <a:solidFill>
                  <a:srgbClr val="92D050"/>
                </a:solidFill>
              </a:rPr>
              <a:t>%</a:t>
            </a:r>
          </a:p>
          <a:p>
            <a:r>
              <a:rPr lang="en-IE" sz="2400" b="1" dirty="0" smtClean="0">
                <a:solidFill>
                  <a:srgbClr val="92D050"/>
                </a:solidFill>
              </a:rPr>
              <a:t>The </a:t>
            </a:r>
            <a:r>
              <a:rPr lang="en-IE" sz="2400" b="1" dirty="0">
                <a:solidFill>
                  <a:srgbClr val="92D050"/>
                </a:solidFill>
              </a:rPr>
              <a:t>Sunday Independent </a:t>
            </a:r>
            <a:r>
              <a:rPr lang="en-IE" sz="2400" b="1" dirty="0" smtClean="0">
                <a:solidFill>
                  <a:srgbClr val="92D050"/>
                </a:solidFill>
              </a:rPr>
              <a:t>-2.6 %, </a:t>
            </a:r>
            <a:br>
              <a:rPr lang="en-IE" sz="2400" b="1" dirty="0" smtClean="0">
                <a:solidFill>
                  <a:srgbClr val="92D050"/>
                </a:solidFill>
              </a:rPr>
            </a:br>
            <a:r>
              <a:rPr lang="en-IE" sz="2400" b="1" dirty="0" smtClean="0">
                <a:solidFill>
                  <a:srgbClr val="92D050"/>
                </a:solidFill>
              </a:rPr>
              <a:t>The </a:t>
            </a:r>
            <a:r>
              <a:rPr lang="en-IE" sz="2400" b="1" dirty="0">
                <a:solidFill>
                  <a:srgbClr val="92D050"/>
                </a:solidFill>
              </a:rPr>
              <a:t>Sunday </a:t>
            </a:r>
            <a:r>
              <a:rPr lang="en-IE" sz="2400" b="1" dirty="0" smtClean="0">
                <a:solidFill>
                  <a:srgbClr val="92D050"/>
                </a:solidFill>
              </a:rPr>
              <a:t>World- </a:t>
            </a:r>
            <a:r>
              <a:rPr lang="en-IE" sz="2400" b="1" dirty="0">
                <a:solidFill>
                  <a:srgbClr val="92D050"/>
                </a:solidFill>
              </a:rPr>
              <a:t>6.9 </a:t>
            </a:r>
            <a:r>
              <a:rPr lang="en-IE" sz="2400" b="1" dirty="0" smtClean="0">
                <a:solidFill>
                  <a:srgbClr val="92D050"/>
                </a:solidFill>
              </a:rPr>
              <a:t>%</a:t>
            </a:r>
          </a:p>
          <a:p>
            <a:r>
              <a:rPr lang="en-IE" sz="2400" b="1" dirty="0" smtClean="0">
                <a:solidFill>
                  <a:srgbClr val="92D050"/>
                </a:solidFill>
              </a:rPr>
              <a:t>Sunday </a:t>
            </a:r>
            <a:r>
              <a:rPr lang="en-IE" sz="2400" b="1" dirty="0">
                <a:solidFill>
                  <a:srgbClr val="92D050"/>
                </a:solidFill>
              </a:rPr>
              <a:t>Business Post </a:t>
            </a:r>
            <a:r>
              <a:rPr lang="en-IE" sz="2400" b="1" dirty="0" smtClean="0">
                <a:solidFill>
                  <a:srgbClr val="92D050"/>
                </a:solidFill>
              </a:rPr>
              <a:t>-6.7 %.</a:t>
            </a:r>
          </a:p>
          <a:p>
            <a:endParaRPr lang="en-IE" sz="1400" dirty="0"/>
          </a:p>
          <a:p>
            <a:endParaRPr lang="en-IE" dirty="0" smtClean="0"/>
          </a:p>
          <a:p>
            <a:endParaRPr lang="en-IE" dirty="0"/>
          </a:p>
          <a:p>
            <a:r>
              <a:rPr lang="en-IE" sz="1400" dirty="0" smtClean="0"/>
              <a:t>Source:</a:t>
            </a:r>
          </a:p>
          <a:p>
            <a:r>
              <a:rPr lang="en-IE" sz="1400" dirty="0" smtClean="0">
                <a:hlinkClick r:id="rId3"/>
              </a:rPr>
              <a:t>http://thejournalist.ie/comment/abc-figures-sound-death-knell-irish-print-media/</a:t>
            </a:r>
            <a:r>
              <a:rPr lang="en-IE" sz="1400" dirty="0" smtClean="0"/>
              <a:t>  Posted on Aug 27 2013 - 12:33pm by </a:t>
            </a:r>
            <a:r>
              <a:rPr lang="en-IE" sz="1400" dirty="0" smtClean="0">
                <a:hlinkClick r:id="rId4" tooltip="&#10;   View all posts by Ken Phelan"/>
              </a:rPr>
              <a:t>Ken Phelan</a:t>
            </a:r>
            <a:endParaRPr lang="en-IE" sz="1400" dirty="0"/>
          </a:p>
        </p:txBody>
      </p:sp>
      <p:pic>
        <p:nvPicPr>
          <p:cNvPr id="86018" name="Picture 2" descr="http://fiveminutemarketing.com/wp-content/uploads/2013/02/whokilledthenewspaper2-1.jpg">
            <a:hlinkClick r:id="rId5"/>
          </p:cNvPr>
          <p:cNvPicPr>
            <a:picLocks noChangeAspect="1" noChangeArrowheads="1"/>
          </p:cNvPicPr>
          <p:nvPr/>
        </p:nvPicPr>
        <p:blipFill>
          <a:blip r:embed="rId6" cstate="print"/>
          <a:srcRect/>
          <a:stretch>
            <a:fillRect/>
          </a:stretch>
        </p:blipFill>
        <p:spPr bwMode="auto">
          <a:xfrm>
            <a:off x="827584" y="1196752"/>
            <a:ext cx="3086100" cy="40767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idx="2"/>
          </p:nvPr>
        </p:nvSpPr>
        <p:spPr/>
        <p:txBody>
          <a:bodyPr/>
          <a:lstStyle/>
          <a:p>
            <a:endParaRPr lang="en-US" dirty="0"/>
          </a:p>
        </p:txBody>
      </p:sp>
      <p:sp>
        <p:nvSpPr>
          <p:cNvPr id="3" name="Content Placeholder 2"/>
          <p:cNvSpPr>
            <a:spLocks noGrp="1"/>
          </p:cNvSpPr>
          <p:nvPr>
            <p:ph sz="half" idx="1"/>
          </p:nvPr>
        </p:nvSpPr>
        <p:spPr>
          <a:xfrm>
            <a:off x="395536" y="764704"/>
            <a:ext cx="4539080" cy="4896544"/>
          </a:xfrm>
        </p:spPr>
        <p:txBody>
          <a:bodyPr>
            <a:normAutofit fontScale="70000" lnSpcReduction="20000"/>
          </a:bodyPr>
          <a:lstStyle/>
          <a:p>
            <a:endParaRPr lang="en-US" dirty="0" smtClean="0"/>
          </a:p>
          <a:p>
            <a:r>
              <a:rPr lang="en-US" sz="3900" b="1" dirty="0" smtClean="0">
                <a:latin typeface="Calibri" pitchFamily="34" charset="0"/>
                <a:cs typeface="Calibri" pitchFamily="34" charset="0"/>
              </a:rPr>
              <a:t>“</a:t>
            </a:r>
            <a:r>
              <a:rPr lang="en-US" sz="3900" b="1" dirty="0" smtClean="0">
                <a:solidFill>
                  <a:schemeClr val="tx2">
                    <a:lumMod val="60000"/>
                    <a:lumOff val="40000"/>
                  </a:schemeClr>
                </a:solidFill>
                <a:latin typeface="Calibri" pitchFamily="34" charset="0"/>
                <a:cs typeface="Calibri" pitchFamily="34" charset="0"/>
              </a:rPr>
              <a:t>Device that will change the way readers read, writers write and publishers publish” (2008)</a:t>
            </a:r>
          </a:p>
          <a:p>
            <a:endParaRPr lang="en-US" sz="3900" b="1" dirty="0" smtClean="0">
              <a:solidFill>
                <a:schemeClr val="tx2">
                  <a:lumMod val="60000"/>
                  <a:lumOff val="40000"/>
                </a:schemeClr>
              </a:solidFill>
              <a:latin typeface="Calibri" pitchFamily="34" charset="0"/>
              <a:cs typeface="Calibri" pitchFamily="34" charset="0"/>
            </a:endParaRPr>
          </a:p>
          <a:p>
            <a:r>
              <a:rPr lang="en-IE" sz="3900" b="1" dirty="0" smtClean="0">
                <a:solidFill>
                  <a:schemeClr val="tx2">
                    <a:lumMod val="60000"/>
                    <a:lumOff val="40000"/>
                  </a:schemeClr>
                </a:solidFill>
                <a:latin typeface="Calibri" pitchFamily="34" charset="0"/>
                <a:cs typeface="Calibri" pitchFamily="34" charset="0"/>
              </a:rPr>
              <a:t>eReader is a game changer</a:t>
            </a:r>
            <a:r>
              <a:rPr lang="en-IE" sz="3900" b="1" i="1" dirty="0" smtClean="0">
                <a:solidFill>
                  <a:schemeClr val="tx2">
                    <a:lumMod val="60000"/>
                    <a:lumOff val="40000"/>
                  </a:schemeClr>
                </a:solidFill>
                <a:latin typeface="Calibri" pitchFamily="34" charset="0"/>
                <a:cs typeface="Calibri" pitchFamily="34" charset="0"/>
              </a:rPr>
              <a:t> </a:t>
            </a:r>
            <a:r>
              <a:rPr lang="en-IE" sz="3900" b="1" dirty="0" smtClean="0">
                <a:solidFill>
                  <a:schemeClr val="tx2">
                    <a:lumMod val="60000"/>
                    <a:lumOff val="40000"/>
                  </a:schemeClr>
                </a:solidFill>
                <a:latin typeface="Calibri" pitchFamily="34" charset="0"/>
                <a:cs typeface="Calibri" pitchFamily="34" charset="0"/>
              </a:rPr>
              <a:t>“paradigm shifting device”</a:t>
            </a:r>
          </a:p>
          <a:p>
            <a:endParaRPr lang="en-IE" sz="3900" b="1" dirty="0" smtClean="0">
              <a:solidFill>
                <a:schemeClr val="tx2">
                  <a:lumMod val="60000"/>
                  <a:lumOff val="40000"/>
                </a:schemeClr>
              </a:solidFill>
              <a:latin typeface="Calibri" pitchFamily="34" charset="0"/>
              <a:cs typeface="Calibri" pitchFamily="34" charset="0"/>
            </a:endParaRPr>
          </a:p>
          <a:p>
            <a:r>
              <a:rPr lang="en-IE" sz="3900" b="1" dirty="0" smtClean="0">
                <a:solidFill>
                  <a:schemeClr val="tx2">
                    <a:lumMod val="60000"/>
                    <a:lumOff val="40000"/>
                  </a:schemeClr>
                </a:solidFill>
                <a:latin typeface="Calibri" pitchFamily="34" charset="0"/>
                <a:cs typeface="Calibri" pitchFamily="34" charset="0"/>
              </a:rPr>
              <a:t>Sales of eBook and Kindle have reached a “tipping point” (Jeff Bezos, 2011)</a:t>
            </a:r>
          </a:p>
          <a:p>
            <a:pPr lvl="0">
              <a:buNone/>
            </a:pP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5652120" y="620688"/>
            <a:ext cx="3168352" cy="5400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55576" y="620688"/>
          <a:ext cx="7488832"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280920" cy="5847755"/>
          </a:xfrm>
          <a:prstGeom prst="rect">
            <a:avLst/>
          </a:prstGeom>
          <a:noFill/>
        </p:spPr>
        <p:txBody>
          <a:bodyPr wrap="square" rtlCol="0">
            <a:spAutoFit/>
          </a:bodyPr>
          <a:lstStyle/>
          <a:p>
            <a:r>
              <a:rPr lang="en-IE" sz="2800" b="1" dirty="0" smtClean="0">
                <a:solidFill>
                  <a:srgbClr val="00B050"/>
                </a:solidFill>
              </a:rPr>
              <a:t>BUT WAIT!</a:t>
            </a:r>
          </a:p>
          <a:p>
            <a:r>
              <a:rPr lang="en-IE" sz="2800" b="1" dirty="0" smtClean="0">
                <a:solidFill>
                  <a:srgbClr val="00B050"/>
                </a:solidFill>
              </a:rPr>
              <a:t>Exponential growth of eBooks has stopped!!</a:t>
            </a:r>
          </a:p>
          <a:p>
            <a:endParaRPr lang="en-IE" dirty="0" smtClean="0"/>
          </a:p>
          <a:p>
            <a:pPr algn="r">
              <a:buFont typeface="Arial" pitchFamily="34" charset="0"/>
              <a:buChar char="•"/>
            </a:pPr>
            <a:r>
              <a:rPr lang="en-IE" sz="2400" b="1" dirty="0" smtClean="0">
                <a:solidFill>
                  <a:srgbClr val="FF0000"/>
                </a:solidFill>
              </a:rPr>
              <a:t>Globally, record amounts spent on books in 2012, people reading more than ever, this year will revert to negative growth</a:t>
            </a:r>
          </a:p>
          <a:p>
            <a:pPr algn="r">
              <a:buFont typeface="Arial" pitchFamily="34" charset="0"/>
              <a:buChar char="•"/>
            </a:pPr>
            <a:r>
              <a:rPr lang="en-IE" sz="2400" b="1" dirty="0" smtClean="0">
                <a:solidFill>
                  <a:srgbClr val="FF0000"/>
                </a:solidFill>
              </a:rPr>
              <a:t>Market remains fluid, but signs of stabilisation</a:t>
            </a:r>
          </a:p>
          <a:p>
            <a:pPr lvl="0" algn="r">
              <a:buFont typeface="Arial" pitchFamily="34" charset="0"/>
              <a:buChar char="•"/>
            </a:pPr>
            <a:r>
              <a:rPr lang="en-US" sz="2400" b="1" dirty="0" smtClean="0">
                <a:solidFill>
                  <a:srgbClr val="FF0000"/>
                </a:solidFill>
              </a:rPr>
              <a:t>“The overall e-book market is still a 90-pound weakling next to the Asiatic elephant of print publishing”</a:t>
            </a:r>
            <a:endParaRPr lang="en-US" sz="2400" b="1" i="1" dirty="0" smtClean="0">
              <a:solidFill>
                <a:srgbClr val="FF0000"/>
              </a:solidFill>
            </a:endParaRPr>
          </a:p>
          <a:p>
            <a:pPr lvl="0" algn="r"/>
            <a:r>
              <a:rPr lang="en-IE" sz="2400" b="1" i="1" dirty="0" smtClean="0">
                <a:solidFill>
                  <a:srgbClr val="FF0000"/>
                </a:solidFill>
              </a:rPr>
              <a:t>Wired Magazine</a:t>
            </a:r>
          </a:p>
          <a:p>
            <a:pPr lvl="0" algn="r"/>
            <a:r>
              <a:rPr lang="en-IE" dirty="0" smtClean="0"/>
              <a:t> </a:t>
            </a:r>
          </a:p>
          <a:p>
            <a:pPr lvl="0">
              <a:buFont typeface="Arial" pitchFamily="34" charset="0"/>
              <a:buChar char="•"/>
            </a:pPr>
            <a:r>
              <a:rPr lang="en-IE" sz="2400" b="1" dirty="0" smtClean="0">
                <a:solidFill>
                  <a:schemeClr val="tx2">
                    <a:lumMod val="60000"/>
                    <a:lumOff val="40000"/>
                  </a:schemeClr>
                </a:solidFill>
              </a:rPr>
              <a:t>Year-on-year sales are down for first time (Nielsen)</a:t>
            </a:r>
          </a:p>
          <a:p>
            <a:pPr lvl="0">
              <a:buFont typeface="Arial" pitchFamily="34" charset="0"/>
              <a:buChar char="•"/>
            </a:pPr>
            <a:r>
              <a:rPr lang="en-IE" sz="2400" b="1" dirty="0" smtClean="0">
                <a:solidFill>
                  <a:schemeClr val="tx2">
                    <a:lumMod val="60000"/>
                    <a:lumOff val="40000"/>
                  </a:schemeClr>
                </a:solidFill>
              </a:rPr>
              <a:t>Sales of eBooks greater than print books in 2014 – 47m units</a:t>
            </a:r>
          </a:p>
          <a:p>
            <a:pPr lvl="0">
              <a:buFont typeface="Arial" pitchFamily="34" charset="0"/>
              <a:buChar char="•"/>
            </a:pPr>
            <a:r>
              <a:rPr lang="en-IE" sz="2400" b="1" dirty="0" smtClean="0">
                <a:solidFill>
                  <a:schemeClr val="tx2">
                    <a:lumMod val="60000"/>
                    <a:lumOff val="40000"/>
                  </a:schemeClr>
                </a:solidFill>
              </a:rPr>
              <a:t>“Drop in eBook sales directly attributable to multitasking tablets which are less conducive to book buying and reading than e-readers are” (Nicholas Carr)</a:t>
            </a:r>
          </a:p>
          <a:p>
            <a:endParaRPr lang="en-IE"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5112568" cy="8309967"/>
          </a:xfrm>
          <a:prstGeom prst="rect">
            <a:avLst/>
          </a:prstGeom>
          <a:noFill/>
        </p:spPr>
        <p:txBody>
          <a:bodyPr wrap="square" rtlCol="0">
            <a:spAutoFit/>
          </a:bodyPr>
          <a:lstStyle/>
          <a:p>
            <a:r>
              <a:rPr lang="en-IE" sz="2400" b="1" dirty="0" smtClean="0">
                <a:solidFill>
                  <a:schemeClr val="tx2">
                    <a:lumMod val="60000"/>
                    <a:lumOff val="40000"/>
                  </a:schemeClr>
                </a:solidFill>
              </a:rPr>
              <a:t>For Amazon, </a:t>
            </a:r>
            <a:r>
              <a:rPr lang="en-IE" sz="2400" b="1" i="1" dirty="0" smtClean="0">
                <a:solidFill>
                  <a:schemeClr val="tx2">
                    <a:lumMod val="60000"/>
                    <a:lumOff val="40000"/>
                  </a:schemeClr>
                </a:solidFill>
              </a:rPr>
              <a:t>still more e than p</a:t>
            </a:r>
          </a:p>
          <a:p>
            <a:endParaRPr lang="en-IE" sz="2400" b="1" dirty="0">
              <a:solidFill>
                <a:schemeClr val="tx2">
                  <a:lumMod val="60000"/>
                  <a:lumOff val="40000"/>
                </a:schemeClr>
              </a:solidFill>
            </a:endParaRPr>
          </a:p>
          <a:p>
            <a:r>
              <a:rPr lang="en-IE" sz="2400" b="1" dirty="0" smtClean="0">
                <a:solidFill>
                  <a:schemeClr val="tx2">
                    <a:lumMod val="60000"/>
                    <a:lumOff val="40000"/>
                  </a:schemeClr>
                </a:solidFill>
              </a:rPr>
              <a:t>Amazon gone from a bit player to a big player – vertical integration</a:t>
            </a:r>
          </a:p>
          <a:p>
            <a:endParaRPr lang="en-IE" sz="2400" b="1" dirty="0">
              <a:solidFill>
                <a:schemeClr val="tx2">
                  <a:lumMod val="60000"/>
                  <a:lumOff val="40000"/>
                </a:schemeClr>
              </a:solidFill>
            </a:endParaRPr>
          </a:p>
          <a:p>
            <a:pPr lvl="0"/>
            <a:r>
              <a:rPr lang="en-IE" sz="2400" b="1" dirty="0" smtClean="0">
                <a:solidFill>
                  <a:schemeClr val="tx2">
                    <a:lumMod val="60000"/>
                    <a:lumOff val="40000"/>
                  </a:schemeClr>
                </a:solidFill>
              </a:rPr>
              <a:t>eBooks tend to concentrate on fiction</a:t>
            </a:r>
          </a:p>
          <a:p>
            <a:pPr lvl="0"/>
            <a:r>
              <a:rPr lang="en-IE" sz="2400" b="1" dirty="0" smtClean="0">
                <a:solidFill>
                  <a:schemeClr val="tx2">
                    <a:lumMod val="60000"/>
                    <a:lumOff val="40000"/>
                  </a:schemeClr>
                </a:solidFill>
              </a:rPr>
              <a:t>Less than 20% of overall book market</a:t>
            </a:r>
          </a:p>
          <a:p>
            <a:pPr lvl="0"/>
            <a:endParaRPr lang="en-IE" sz="2400" b="1" dirty="0">
              <a:solidFill>
                <a:schemeClr val="tx2">
                  <a:lumMod val="60000"/>
                  <a:lumOff val="40000"/>
                </a:schemeClr>
              </a:solidFill>
            </a:endParaRPr>
          </a:p>
          <a:p>
            <a:r>
              <a:rPr lang="en-IE" sz="2400" b="1" dirty="0" smtClean="0">
                <a:solidFill>
                  <a:schemeClr val="tx2">
                    <a:lumMod val="60000"/>
                    <a:lumOff val="40000"/>
                  </a:schemeClr>
                </a:solidFill>
              </a:rPr>
              <a:t>Amazon does not disclose metrics</a:t>
            </a:r>
          </a:p>
          <a:p>
            <a:r>
              <a:rPr lang="en-IE" sz="2400" b="1" dirty="0" smtClean="0">
                <a:solidFill>
                  <a:schemeClr val="tx2">
                    <a:lumMod val="60000"/>
                    <a:lumOff val="40000"/>
                  </a:schemeClr>
                </a:solidFill>
              </a:rPr>
              <a:t>Sales relates to volume not revenue</a:t>
            </a:r>
          </a:p>
          <a:p>
            <a:r>
              <a:rPr lang="en-IE" sz="2400" b="1" dirty="0" smtClean="0">
                <a:solidFill>
                  <a:schemeClr val="tx2">
                    <a:lumMod val="60000"/>
                    <a:lumOff val="40000"/>
                  </a:schemeClr>
                </a:solidFill>
              </a:rPr>
              <a:t>Only 30% of Amazon book sales are in </a:t>
            </a:r>
            <a:br>
              <a:rPr lang="en-IE" sz="2400" b="1" dirty="0" smtClean="0">
                <a:solidFill>
                  <a:schemeClr val="tx2">
                    <a:lumMod val="60000"/>
                    <a:lumOff val="40000"/>
                  </a:schemeClr>
                </a:solidFill>
              </a:rPr>
            </a:br>
            <a:r>
              <a:rPr lang="en-IE" sz="2400" b="1" dirty="0" smtClean="0">
                <a:solidFill>
                  <a:schemeClr val="tx2">
                    <a:lumMod val="60000"/>
                    <a:lumOff val="40000"/>
                  </a:schemeClr>
                </a:solidFill>
              </a:rPr>
              <a:t>eBook across all categories</a:t>
            </a:r>
          </a:p>
          <a:p>
            <a:endParaRPr lang="en-IE" sz="2400" b="1" dirty="0">
              <a:solidFill>
                <a:schemeClr val="tx2">
                  <a:lumMod val="60000"/>
                  <a:lumOff val="40000"/>
                </a:schemeClr>
              </a:solidFill>
            </a:endParaRPr>
          </a:p>
          <a:p>
            <a:r>
              <a:rPr lang="en-IE" sz="2400" b="1" dirty="0" smtClean="0">
                <a:solidFill>
                  <a:schemeClr val="tx2">
                    <a:lumMod val="60000"/>
                    <a:lumOff val="40000"/>
                  </a:schemeClr>
                </a:solidFill>
              </a:rPr>
              <a:t>1G Kindle cost $395 stored 2oo books</a:t>
            </a:r>
          </a:p>
          <a:p>
            <a:r>
              <a:rPr lang="en-IE" sz="2400" b="1" dirty="0" smtClean="0">
                <a:solidFill>
                  <a:schemeClr val="tx2">
                    <a:lumMod val="60000"/>
                    <a:lumOff val="40000"/>
                  </a:schemeClr>
                </a:solidFill>
              </a:rPr>
              <a:t>Current 3G wireless Paperwhite model costs $139, stores 1100 books. You can now buy a Kindle now for under €75</a:t>
            </a:r>
          </a:p>
          <a:p>
            <a:endParaRPr lang="en-IE" dirty="0" smtClean="0"/>
          </a:p>
          <a:p>
            <a:endParaRPr lang="en-IE" dirty="0" smtClean="0"/>
          </a:p>
          <a:p>
            <a:pPr lvl="0"/>
            <a:endParaRPr lang="en-US" dirty="0" smtClean="0"/>
          </a:p>
          <a:p>
            <a:endParaRPr lang="en-IE" dirty="0" smtClean="0"/>
          </a:p>
          <a:p>
            <a:endParaRPr lang="en-IE" dirty="0" smtClean="0"/>
          </a:p>
          <a:p>
            <a:endParaRPr lang="en-IE" dirty="0"/>
          </a:p>
          <a:p>
            <a:endParaRPr lang="en-IE" dirty="0"/>
          </a:p>
        </p:txBody>
      </p:sp>
      <p:pic>
        <p:nvPicPr>
          <p:cNvPr id="97282" name="Picture 2" descr="C:\Users\terry.obrien\Desktop\funny-pictures-history-amazon-kindle-Copy.jpg"/>
          <p:cNvPicPr>
            <a:picLocks noChangeAspect="1" noChangeArrowheads="1"/>
          </p:cNvPicPr>
          <p:nvPr/>
        </p:nvPicPr>
        <p:blipFill>
          <a:blip r:embed="rId2" cstate="print"/>
          <a:srcRect/>
          <a:stretch>
            <a:fillRect/>
          </a:stretch>
        </p:blipFill>
        <p:spPr bwMode="auto">
          <a:xfrm>
            <a:off x="5561994" y="1700808"/>
            <a:ext cx="3582006" cy="4481488"/>
          </a:xfrm>
          <a:prstGeom prst="rect">
            <a:avLst/>
          </a:prstGeom>
          <a:noFill/>
        </p:spPr>
      </p:pic>
      <p:sp>
        <p:nvSpPr>
          <p:cNvPr id="4" name="TextBox 3"/>
          <p:cNvSpPr txBox="1"/>
          <p:nvPr/>
        </p:nvSpPr>
        <p:spPr>
          <a:xfrm>
            <a:off x="6084168" y="476672"/>
            <a:ext cx="2376264" cy="830997"/>
          </a:xfrm>
          <a:prstGeom prst="rect">
            <a:avLst/>
          </a:prstGeom>
          <a:noFill/>
        </p:spPr>
        <p:txBody>
          <a:bodyPr wrap="square" rtlCol="0">
            <a:spAutoFit/>
          </a:bodyPr>
          <a:lstStyle/>
          <a:p>
            <a:r>
              <a:rPr lang="en-IE" sz="4800" b="1" dirty="0" smtClean="0">
                <a:solidFill>
                  <a:srgbClr val="FF0000"/>
                </a:solidFill>
              </a:rPr>
              <a:t>Amazon</a:t>
            </a:r>
            <a:endParaRPr lang="en-IE" sz="48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352928" cy="6155531"/>
          </a:xfrm>
          <a:prstGeom prst="rect">
            <a:avLst/>
          </a:prstGeom>
        </p:spPr>
        <p:txBody>
          <a:bodyPr wrap="square">
            <a:spAutoFit/>
          </a:bodyPr>
          <a:lstStyle/>
          <a:p>
            <a:pPr algn="ctr"/>
            <a:r>
              <a:rPr lang="en-IE" sz="2800" b="1" dirty="0" smtClean="0">
                <a:solidFill>
                  <a:schemeClr val="tx2">
                    <a:lumMod val="60000"/>
                    <a:lumOff val="40000"/>
                  </a:schemeClr>
                </a:solidFill>
              </a:rPr>
              <a:t>Some popular trends</a:t>
            </a:r>
          </a:p>
          <a:p>
            <a:endParaRPr lang="en-IE" sz="2800" b="1" dirty="0">
              <a:solidFill>
                <a:schemeClr val="tx2">
                  <a:lumMod val="60000"/>
                  <a:lumOff val="40000"/>
                </a:schemeClr>
              </a:solidFill>
            </a:endParaRPr>
          </a:p>
          <a:p>
            <a:r>
              <a:rPr lang="en-IE" sz="2600" b="1" dirty="0" smtClean="0">
                <a:solidFill>
                  <a:srgbClr val="FF0000"/>
                </a:solidFill>
              </a:rPr>
              <a:t>Most popular eBooks are romance, mystery, crime, erotica</a:t>
            </a:r>
          </a:p>
          <a:p>
            <a:r>
              <a:rPr lang="en-IE" sz="2600" b="1" dirty="0" smtClean="0">
                <a:solidFill>
                  <a:srgbClr val="FF0000"/>
                </a:solidFill>
              </a:rPr>
              <a:t>Short, quick reads, part of series, read in succession, multiple buys</a:t>
            </a:r>
          </a:p>
          <a:p>
            <a:pPr lvl="0"/>
            <a:r>
              <a:rPr lang="en-IE" sz="2600" b="1" dirty="0" smtClean="0">
                <a:solidFill>
                  <a:srgbClr val="FF0000"/>
                </a:solidFill>
              </a:rPr>
              <a:t>Amazon customers buy 3.3 times as many books after buying a Kindle</a:t>
            </a:r>
          </a:p>
          <a:p>
            <a:r>
              <a:rPr lang="en-IE" sz="2600" b="1" dirty="0" smtClean="0">
                <a:solidFill>
                  <a:srgbClr val="FF0000"/>
                </a:solidFill>
              </a:rPr>
              <a:t>Seasonal buying patterns, post holiday loading</a:t>
            </a:r>
            <a:endParaRPr lang="en-US" sz="2600" b="1" dirty="0" smtClean="0">
              <a:solidFill>
                <a:srgbClr val="FF0000"/>
              </a:solidFill>
            </a:endParaRPr>
          </a:p>
          <a:p>
            <a:r>
              <a:rPr lang="en-IE" sz="2600" b="1" dirty="0" smtClean="0">
                <a:solidFill>
                  <a:srgbClr val="FF0000"/>
                </a:solidFill>
              </a:rPr>
              <a:t>Backlist purchasing and series purchasing popular</a:t>
            </a:r>
          </a:p>
          <a:p>
            <a:r>
              <a:rPr lang="en-IE" sz="2600" b="1" dirty="0" smtClean="0">
                <a:solidFill>
                  <a:srgbClr val="FF0000"/>
                </a:solidFill>
              </a:rPr>
              <a:t>Children’s print books remain very strong</a:t>
            </a:r>
          </a:p>
          <a:p>
            <a:r>
              <a:rPr lang="en-IE" sz="2600" b="1" dirty="0" smtClean="0">
                <a:solidFill>
                  <a:srgbClr val="FF0000"/>
                </a:solidFill>
              </a:rPr>
              <a:t>Men more likely to buy tablets, women more likely to buy eReaders (Forrester Research (2011)</a:t>
            </a:r>
          </a:p>
          <a:p>
            <a:endParaRPr lang="en-IE" sz="2600" b="1" dirty="0">
              <a:solidFill>
                <a:schemeClr val="tx2">
                  <a:lumMod val="60000"/>
                  <a:lumOff val="40000"/>
                </a:schemeClr>
              </a:solidFill>
            </a:endParaRPr>
          </a:p>
          <a:p>
            <a:r>
              <a:rPr lang="en-IE" sz="2600" b="1" dirty="0" smtClean="0">
                <a:solidFill>
                  <a:schemeClr val="tx2">
                    <a:lumMod val="60000"/>
                    <a:lumOff val="40000"/>
                  </a:schemeClr>
                </a:solidFill>
              </a:rPr>
              <a:t>eBooks for ‘</a:t>
            </a:r>
            <a:r>
              <a:rPr lang="en-IE" sz="2600" b="1" i="1" dirty="0" smtClean="0">
                <a:solidFill>
                  <a:schemeClr val="tx2">
                    <a:lumMod val="60000"/>
                    <a:lumOff val="40000"/>
                  </a:schemeClr>
                </a:solidFill>
              </a:rPr>
              <a:t>use</a:t>
            </a:r>
            <a:r>
              <a:rPr lang="en-IE" sz="2600" b="1" dirty="0" smtClean="0">
                <a:solidFill>
                  <a:schemeClr val="tx2">
                    <a:lumMod val="60000"/>
                    <a:lumOff val="40000"/>
                  </a:schemeClr>
                </a:solidFill>
              </a:rPr>
              <a:t>’ (specific) more than ‘</a:t>
            </a:r>
            <a:r>
              <a:rPr lang="en-IE" sz="2600" b="1" i="1" dirty="0" smtClean="0">
                <a:solidFill>
                  <a:schemeClr val="tx2">
                    <a:lumMod val="60000"/>
                    <a:lumOff val="40000"/>
                  </a:schemeClr>
                </a:solidFill>
              </a:rPr>
              <a:t>read</a:t>
            </a:r>
            <a:r>
              <a:rPr lang="en-IE" sz="2600" b="1" dirty="0" smtClean="0">
                <a:solidFill>
                  <a:schemeClr val="tx2">
                    <a:lumMod val="60000"/>
                    <a:lumOff val="40000"/>
                  </a:schemeClr>
                </a:solidFill>
              </a:rPr>
              <a:t>’ (cover to cover)</a:t>
            </a:r>
          </a:p>
          <a:p>
            <a:endParaRPr lang="en-IE" sz="2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t1.gstatic.com/images?q=tbn:ANd9GcTsiBqzltfi6xPASztNe4R7C_wmczWlYvbHEV14E2xuZ3doDtFo">
            <a:hlinkClick r:id="rId3"/>
          </p:cNvPr>
          <p:cNvPicPr>
            <a:picLocks noChangeAspect="1" noChangeArrowheads="1"/>
          </p:cNvPicPr>
          <p:nvPr/>
        </p:nvPicPr>
        <p:blipFill>
          <a:blip r:embed="rId4" cstate="print"/>
          <a:srcRect/>
          <a:stretch>
            <a:fillRect/>
          </a:stretch>
        </p:blipFill>
        <p:spPr bwMode="auto">
          <a:xfrm>
            <a:off x="971600" y="404664"/>
            <a:ext cx="3495675" cy="4076701"/>
          </a:xfrm>
          <a:prstGeom prst="rect">
            <a:avLst/>
          </a:prstGeom>
          <a:ln>
            <a:noFill/>
          </a:ln>
          <a:effectLst>
            <a:softEdge rad="112500"/>
          </a:effectLst>
        </p:spPr>
      </p:pic>
      <p:sp>
        <p:nvSpPr>
          <p:cNvPr id="4" name="Rectangle 3"/>
          <p:cNvSpPr/>
          <p:nvPr/>
        </p:nvSpPr>
        <p:spPr>
          <a:xfrm>
            <a:off x="1619672" y="4653136"/>
            <a:ext cx="5976664" cy="1785104"/>
          </a:xfrm>
          <a:prstGeom prst="rect">
            <a:avLst/>
          </a:prstGeom>
        </p:spPr>
        <p:txBody>
          <a:bodyPr wrap="square">
            <a:spAutoFit/>
          </a:bodyPr>
          <a:lstStyle/>
          <a:p>
            <a:endParaRPr lang="en-US" dirty="0" smtClean="0"/>
          </a:p>
          <a:p>
            <a:pPr>
              <a:buFont typeface="Arial" pitchFamily="34" charset="0"/>
              <a:buChar char="•"/>
            </a:pPr>
            <a:r>
              <a:rPr lang="en-IE" sz="2800" b="1" dirty="0" smtClean="0">
                <a:solidFill>
                  <a:schemeClr val="bg1">
                    <a:lumMod val="50000"/>
                  </a:schemeClr>
                </a:solidFill>
              </a:rPr>
              <a:t>Trilogy sold 70m copies worldwide</a:t>
            </a:r>
          </a:p>
          <a:p>
            <a:pPr>
              <a:buFont typeface="Arial" pitchFamily="34" charset="0"/>
              <a:buChar char="•"/>
            </a:pPr>
            <a:r>
              <a:rPr lang="en-IE" sz="2800" b="1" dirty="0" smtClean="0">
                <a:solidFill>
                  <a:schemeClr val="bg1">
                    <a:lumMod val="50000"/>
                  </a:schemeClr>
                </a:solidFill>
              </a:rPr>
              <a:t>NY Times bestseller list for 50 weeks +</a:t>
            </a:r>
          </a:p>
          <a:p>
            <a:r>
              <a:rPr lang="en-US" dirty="0" smtClean="0"/>
              <a:t/>
            </a:r>
            <a:br>
              <a:rPr lang="en-US" dirty="0" smtClean="0"/>
            </a:br>
            <a:endParaRPr lang="en-IE" dirty="0"/>
          </a:p>
        </p:txBody>
      </p:sp>
      <p:sp>
        <p:nvSpPr>
          <p:cNvPr id="5" name="TextBox 4"/>
          <p:cNvSpPr txBox="1"/>
          <p:nvPr/>
        </p:nvSpPr>
        <p:spPr>
          <a:xfrm>
            <a:off x="5148064" y="836712"/>
            <a:ext cx="3384376" cy="3046988"/>
          </a:xfrm>
          <a:prstGeom prst="rect">
            <a:avLst/>
          </a:prstGeom>
          <a:noFill/>
        </p:spPr>
        <p:txBody>
          <a:bodyPr wrap="square" rtlCol="0">
            <a:spAutoFit/>
          </a:bodyPr>
          <a:lstStyle/>
          <a:p>
            <a:r>
              <a:rPr lang="en-IE" sz="2400" b="1" dirty="0" smtClean="0"/>
              <a:t>Self-publishing</a:t>
            </a:r>
          </a:p>
          <a:p>
            <a:r>
              <a:rPr lang="en-IE" sz="2400" b="1" dirty="0" smtClean="0">
                <a:solidFill>
                  <a:schemeClr val="bg1">
                    <a:lumMod val="50000"/>
                  </a:schemeClr>
                </a:solidFill>
              </a:rPr>
              <a:t>2% of all book purchases</a:t>
            </a:r>
          </a:p>
          <a:p>
            <a:r>
              <a:rPr lang="en-IE" sz="2400" b="1" dirty="0" smtClean="0">
                <a:solidFill>
                  <a:schemeClr val="bg1">
                    <a:lumMod val="50000"/>
                  </a:schemeClr>
                </a:solidFill>
              </a:rPr>
              <a:t>12% of all eBooks</a:t>
            </a:r>
          </a:p>
          <a:p>
            <a:r>
              <a:rPr lang="en-IE" sz="2400" b="1" dirty="0" smtClean="0">
                <a:solidFill>
                  <a:schemeClr val="bg1">
                    <a:lumMod val="50000"/>
                  </a:schemeClr>
                </a:solidFill>
              </a:rPr>
              <a:t>Certain genres +20%</a:t>
            </a:r>
          </a:p>
          <a:p>
            <a:r>
              <a:rPr lang="en-IE" sz="2400" b="1" dirty="0" smtClean="0">
                <a:solidFill>
                  <a:schemeClr val="bg1">
                    <a:lumMod val="50000"/>
                  </a:schemeClr>
                </a:solidFill>
              </a:rPr>
              <a:t>Needs a star performer and ultimately requires traditional channels for very large sales</a:t>
            </a:r>
            <a:endParaRPr lang="en-IE" sz="24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412776"/>
            <a:ext cx="6264696" cy="4216539"/>
          </a:xfrm>
          <a:prstGeom prst="rect">
            <a:avLst/>
          </a:prstGeom>
          <a:noFill/>
        </p:spPr>
        <p:txBody>
          <a:bodyPr wrap="square" rtlCol="0">
            <a:spAutoFit/>
          </a:bodyPr>
          <a:lstStyle/>
          <a:p>
            <a:r>
              <a:rPr lang="en-IE" sz="4400" b="1" dirty="0" smtClean="0">
                <a:solidFill>
                  <a:schemeClr val="tx2">
                    <a:lumMod val="60000"/>
                    <a:lumOff val="40000"/>
                  </a:schemeClr>
                </a:solidFill>
              </a:rPr>
              <a:t>eBooks and eReaders are:</a:t>
            </a:r>
          </a:p>
          <a:p>
            <a:endParaRPr lang="en-IE" sz="3200" dirty="0"/>
          </a:p>
          <a:p>
            <a:endParaRPr lang="en-IE" sz="3200" dirty="0" smtClean="0"/>
          </a:p>
          <a:p>
            <a:pPr algn="ctr"/>
            <a:r>
              <a:rPr lang="en-IE" sz="3200" b="1" dirty="0" smtClean="0">
                <a:solidFill>
                  <a:srgbClr val="00B050"/>
                </a:solidFill>
              </a:rPr>
              <a:t>MAINSTREAM</a:t>
            </a:r>
          </a:p>
          <a:p>
            <a:pPr algn="ctr"/>
            <a:endParaRPr lang="en-IE" sz="3200" b="1" dirty="0" smtClean="0">
              <a:solidFill>
                <a:srgbClr val="00B050"/>
              </a:solidFill>
            </a:endParaRPr>
          </a:p>
          <a:p>
            <a:pPr algn="ctr"/>
            <a:r>
              <a:rPr lang="en-IE" sz="3200" b="1" dirty="0" smtClean="0">
                <a:solidFill>
                  <a:srgbClr val="00B050"/>
                </a:solidFill>
              </a:rPr>
              <a:t>UBIQUITOUS</a:t>
            </a:r>
          </a:p>
          <a:p>
            <a:pPr algn="ctr"/>
            <a:endParaRPr lang="en-IE" sz="3200" b="1" dirty="0">
              <a:solidFill>
                <a:srgbClr val="00B050"/>
              </a:solidFill>
            </a:endParaRPr>
          </a:p>
          <a:p>
            <a:pPr algn="ctr"/>
            <a:r>
              <a:rPr lang="en-IE" sz="3200" b="1" dirty="0" smtClean="0">
                <a:solidFill>
                  <a:srgbClr val="00B050"/>
                </a:solidFill>
              </a:rPr>
              <a:t>POPULAR</a:t>
            </a:r>
            <a:endParaRPr lang="en-IE" sz="3200" b="1" dirty="0">
              <a:solidFill>
                <a:srgbClr val="00B05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3" cstate="print"/>
          <a:srcRect/>
          <a:stretch>
            <a:fillRect/>
          </a:stretch>
        </p:blipFill>
        <p:spPr bwMode="auto">
          <a:xfrm>
            <a:off x="714348" y="1428736"/>
            <a:ext cx="3197010" cy="4808576"/>
          </a:xfrm>
          <a:prstGeom prst="rect">
            <a:avLst/>
          </a:prstGeom>
          <a:ln>
            <a:noFill/>
          </a:ln>
          <a:effectLst>
            <a:outerShdw blurRad="190500" algn="tl" rotWithShape="0">
              <a:srgbClr val="000000">
                <a:alpha val="70000"/>
              </a:srgbClr>
            </a:outerShdw>
          </a:effectLst>
        </p:spPr>
      </p:pic>
      <p:sp>
        <p:nvSpPr>
          <p:cNvPr id="4" name="Content Placeholder 3"/>
          <p:cNvSpPr>
            <a:spLocks noGrp="1"/>
          </p:cNvSpPr>
          <p:nvPr>
            <p:ph sz="half" idx="2"/>
          </p:nvPr>
        </p:nvSpPr>
        <p:spPr>
          <a:xfrm>
            <a:off x="3995936" y="1196752"/>
            <a:ext cx="4752528" cy="5976664"/>
          </a:xfrm>
        </p:spPr>
        <p:txBody>
          <a:bodyPr>
            <a:noAutofit/>
          </a:bodyPr>
          <a:lstStyle/>
          <a:p>
            <a:r>
              <a:rPr lang="en-IE" sz="2000" b="1" dirty="0" smtClean="0">
                <a:solidFill>
                  <a:schemeClr val="tx2">
                    <a:lumMod val="60000"/>
                    <a:lumOff val="40000"/>
                  </a:schemeClr>
                </a:solidFill>
                <a:cs typeface="Calibri" pitchFamily="34" charset="0"/>
              </a:rPr>
              <a:t>Age and gender important</a:t>
            </a:r>
          </a:p>
          <a:p>
            <a:r>
              <a:rPr lang="en-IE" sz="2000" b="1" dirty="0" smtClean="0">
                <a:solidFill>
                  <a:schemeClr val="tx2">
                    <a:lumMod val="60000"/>
                    <a:lumOff val="40000"/>
                  </a:schemeClr>
                </a:solidFill>
              </a:rPr>
              <a:t>Undergrads and academic staff </a:t>
            </a:r>
          </a:p>
          <a:p>
            <a:r>
              <a:rPr lang="en-IE" sz="2000" b="1" dirty="0" smtClean="0">
                <a:solidFill>
                  <a:schemeClr val="tx2">
                    <a:lumMod val="60000"/>
                    <a:lumOff val="40000"/>
                  </a:schemeClr>
                </a:solidFill>
              </a:rPr>
              <a:t>Appeals to digital consumers who prefer bite size chunks of information (CIBER)</a:t>
            </a:r>
          </a:p>
          <a:p>
            <a:r>
              <a:rPr lang="en-IE" sz="2000" b="1" dirty="0" smtClean="0">
                <a:solidFill>
                  <a:schemeClr val="tx2">
                    <a:lumMod val="60000"/>
                    <a:lumOff val="40000"/>
                  </a:schemeClr>
                </a:solidFill>
              </a:rPr>
              <a:t>Men greater users, business students more likely to use </a:t>
            </a:r>
          </a:p>
          <a:p>
            <a:r>
              <a:rPr lang="en-IE" sz="2000" b="1" dirty="0" smtClean="0">
                <a:solidFill>
                  <a:schemeClr val="tx2">
                    <a:lumMod val="60000"/>
                    <a:lumOff val="40000"/>
                  </a:schemeClr>
                </a:solidFill>
              </a:rPr>
              <a:t>eBooks are not read sequentially “dipping” for ‘</a:t>
            </a:r>
            <a:r>
              <a:rPr lang="en-IE" sz="2000" b="1" i="1" dirty="0" smtClean="0">
                <a:solidFill>
                  <a:schemeClr val="tx2">
                    <a:lumMod val="60000"/>
                    <a:lumOff val="40000"/>
                  </a:schemeClr>
                </a:solidFill>
              </a:rPr>
              <a:t>use</a:t>
            </a:r>
            <a:r>
              <a:rPr lang="en-IE" sz="2000" b="1" dirty="0" smtClean="0">
                <a:solidFill>
                  <a:schemeClr val="tx2">
                    <a:lumMod val="60000"/>
                    <a:lumOff val="40000"/>
                  </a:schemeClr>
                </a:solidFill>
              </a:rPr>
              <a:t>’ (specific) more than ‘</a:t>
            </a:r>
            <a:r>
              <a:rPr lang="en-IE" sz="2000" b="1" i="1" dirty="0" smtClean="0">
                <a:solidFill>
                  <a:schemeClr val="tx2">
                    <a:lumMod val="60000"/>
                    <a:lumOff val="40000"/>
                  </a:schemeClr>
                </a:solidFill>
              </a:rPr>
              <a:t>read</a:t>
            </a:r>
            <a:r>
              <a:rPr lang="en-IE" sz="2000" b="1" dirty="0" smtClean="0">
                <a:solidFill>
                  <a:schemeClr val="tx2">
                    <a:lumMod val="60000"/>
                    <a:lumOff val="40000"/>
                  </a:schemeClr>
                </a:solidFill>
              </a:rPr>
              <a:t>’ (cover to cover)</a:t>
            </a:r>
          </a:p>
          <a:p>
            <a:r>
              <a:rPr lang="en-IE" sz="2000" b="1" dirty="0" smtClean="0">
                <a:solidFill>
                  <a:schemeClr val="tx2">
                    <a:lumMod val="60000"/>
                    <a:lumOff val="40000"/>
                  </a:schemeClr>
                </a:solidFill>
                <a:cs typeface="Calibri" pitchFamily="34" charset="0"/>
              </a:rPr>
              <a:t>Convenience factor</a:t>
            </a:r>
          </a:p>
          <a:p>
            <a:r>
              <a:rPr lang="en-IE" sz="2000" b="1" dirty="0" smtClean="0">
                <a:solidFill>
                  <a:schemeClr val="tx2">
                    <a:lumMod val="60000"/>
                    <a:lumOff val="40000"/>
                  </a:schemeClr>
                </a:solidFill>
                <a:cs typeface="Calibri" pitchFamily="34" charset="0"/>
              </a:rPr>
              <a:t>Confusion about formats</a:t>
            </a:r>
          </a:p>
          <a:p>
            <a:r>
              <a:rPr lang="en-IE" sz="2000" b="1" dirty="0" smtClean="0">
                <a:solidFill>
                  <a:schemeClr val="tx2">
                    <a:lumMod val="60000"/>
                    <a:lumOff val="40000"/>
                  </a:schemeClr>
                </a:solidFill>
                <a:cs typeface="Calibri" pitchFamily="34" charset="0"/>
              </a:rPr>
              <a:t>Log analysis shows power browsing, quick usage</a:t>
            </a:r>
          </a:p>
          <a:p>
            <a:r>
              <a:rPr lang="en-IE" sz="2000" b="1" dirty="0" smtClean="0">
                <a:solidFill>
                  <a:schemeClr val="tx2">
                    <a:lumMod val="60000"/>
                    <a:lumOff val="40000"/>
                  </a:schemeClr>
                </a:solidFill>
                <a:cs typeface="Calibri" pitchFamily="34" charset="0"/>
              </a:rPr>
              <a:t>Skimming is endemic</a:t>
            </a:r>
          </a:p>
        </p:txBody>
      </p:sp>
      <p:sp>
        <p:nvSpPr>
          <p:cNvPr id="2" name="Title 1"/>
          <p:cNvSpPr>
            <a:spLocks noGrp="1"/>
          </p:cNvSpPr>
          <p:nvPr>
            <p:ph type="title"/>
          </p:nvPr>
        </p:nvSpPr>
        <p:spPr/>
        <p:txBody>
          <a:bodyPr>
            <a:noAutofit/>
          </a:bodyPr>
          <a:lstStyle/>
          <a:p>
            <a:pPr algn="ctr"/>
            <a:r>
              <a:rPr lang="en-IE" sz="3500" b="1" dirty="0" smtClean="0">
                <a:solidFill>
                  <a:srgbClr val="FF0000"/>
                </a:solidFill>
                <a:latin typeface="Calibri" pitchFamily="34" charset="0"/>
                <a:cs typeface="Calibri" pitchFamily="34" charset="0"/>
              </a:rPr>
              <a:t>User behaviours in academic libraries</a:t>
            </a:r>
            <a:endParaRPr lang="en-US" sz="3500" b="1" dirty="0">
              <a:solidFill>
                <a:srgbClr val="FF00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63915"/>
            <a:ext cx="8496944" cy="5693866"/>
          </a:xfrm>
          <a:prstGeom prst="rect">
            <a:avLst/>
          </a:prstGeom>
          <a:noFill/>
        </p:spPr>
        <p:txBody>
          <a:bodyPr wrap="square" rtlCol="0">
            <a:spAutoFit/>
          </a:bodyPr>
          <a:lstStyle/>
          <a:p>
            <a:pPr algn="ctr"/>
            <a:r>
              <a:rPr lang="en-IE" sz="2800" b="1" dirty="0" smtClean="0">
                <a:solidFill>
                  <a:schemeClr val="tx2">
                    <a:lumMod val="40000"/>
                    <a:lumOff val="60000"/>
                  </a:schemeClr>
                </a:solidFill>
              </a:rPr>
              <a:t>“There is no doubt: the era of printed books as the one and only media format for information and knowledge transfer is over. We are witnessing the triumph of digital media and e-books distributed via Internet. Libraries and public libraries in particular are highly challenged by new models of access to digital content. Publishers and distributors provide access via licenses. They don’t sell the material anymore:  Licensing has replaced ownership in many cases. Some publishers even refuse to offer digital content to libraries; others have created licensing restrictions which put the traditional role of libraries in modern societies at risk”</a:t>
            </a:r>
          </a:p>
          <a:p>
            <a:pPr algn="ctr"/>
            <a:r>
              <a:rPr lang="en-IE" sz="2800" b="1" dirty="0" smtClean="0">
                <a:solidFill>
                  <a:srgbClr val="FF0000"/>
                </a:solidFill>
              </a:rPr>
              <a:t>IFLA, 2013</a:t>
            </a:r>
            <a:endParaRPr lang="en-IE" sz="2800" b="1"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11560" y="188640"/>
          <a:ext cx="7776864"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30026"/>
          </a:xfrm>
        </p:spPr>
        <p:txBody>
          <a:bodyPr>
            <a:normAutofit fontScale="90000"/>
          </a:bodyPr>
          <a:lstStyle/>
          <a:p>
            <a:endParaRPr lang="en-US" dirty="0"/>
          </a:p>
        </p:txBody>
      </p:sp>
      <p:pic>
        <p:nvPicPr>
          <p:cNvPr id="11" name="Picture 2"/>
          <p:cNvPicPr>
            <a:picLocks noChangeAspect="1" noChangeArrowheads="1"/>
          </p:cNvPicPr>
          <p:nvPr/>
        </p:nvPicPr>
        <p:blipFill>
          <a:blip r:embed="rId3" cstate="print"/>
          <a:srcRect/>
          <a:stretch>
            <a:fillRect/>
          </a:stretch>
        </p:blipFill>
        <p:spPr bwMode="auto">
          <a:xfrm>
            <a:off x="0" y="4005064"/>
            <a:ext cx="5724525" cy="648072"/>
          </a:xfrm>
          <a:prstGeom prst="rect">
            <a:avLst/>
          </a:prstGeom>
          <a:noFill/>
          <a:ln w="9525">
            <a:noFill/>
            <a:miter lim="800000"/>
            <a:headEnd/>
            <a:tailEnd/>
          </a:ln>
        </p:spPr>
      </p:pic>
      <p:pic>
        <p:nvPicPr>
          <p:cNvPr id="2050" name="Picture 2"/>
          <p:cNvPicPr>
            <a:picLocks noGrp="1" noChangeAspect="1" noChangeArrowheads="1"/>
          </p:cNvPicPr>
          <p:nvPr>
            <p:ph idx="1"/>
          </p:nvPr>
        </p:nvPicPr>
        <p:blipFill>
          <a:blip r:embed="rId4" cstate="print"/>
          <a:srcRect/>
          <a:stretch>
            <a:fillRect/>
          </a:stretch>
        </p:blipFill>
        <p:spPr bwMode="auto">
          <a:xfrm>
            <a:off x="5076056" y="1844824"/>
            <a:ext cx="1661542" cy="1589534"/>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7668344" y="3573016"/>
            <a:ext cx="1143000" cy="1038225"/>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179512" y="332656"/>
            <a:ext cx="2286000" cy="99060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4499992" y="4941168"/>
            <a:ext cx="2038350" cy="876300"/>
          </a:xfrm>
          <a:prstGeom prst="rect">
            <a:avLst/>
          </a:prstGeom>
          <a:noFill/>
          <a:ln w="9525">
            <a:noFill/>
            <a:miter lim="800000"/>
            <a:headEnd/>
            <a:tailEnd/>
          </a:ln>
        </p:spPr>
      </p:pic>
      <p:sp>
        <p:nvSpPr>
          <p:cNvPr id="17" name="Rectangle 16"/>
          <p:cNvSpPr/>
          <p:nvPr/>
        </p:nvSpPr>
        <p:spPr>
          <a:xfrm rot="10800000" flipV="1">
            <a:off x="323528" y="4531752"/>
            <a:ext cx="7148226" cy="369332"/>
          </a:xfrm>
          <a:prstGeom prst="rect">
            <a:avLst/>
          </a:prstGeom>
        </p:spPr>
        <p:txBody>
          <a:bodyPr wrap="square">
            <a:spAutoFit/>
          </a:bodyPr>
          <a:lstStyle/>
          <a:p>
            <a:r>
              <a:rPr lang="en-IE" b="1" dirty="0" smtClean="0"/>
              <a:t>“Kindles yet to woo university users” </a:t>
            </a:r>
            <a:endParaRPr lang="en-US" b="1" dirty="0"/>
          </a:p>
        </p:txBody>
      </p:sp>
      <p:sp>
        <p:nvSpPr>
          <p:cNvPr id="19" name="Rectangle 18"/>
          <p:cNvSpPr/>
          <p:nvPr/>
        </p:nvSpPr>
        <p:spPr>
          <a:xfrm>
            <a:off x="3635896" y="1412777"/>
            <a:ext cx="2304256" cy="1477328"/>
          </a:xfrm>
          <a:prstGeom prst="rect">
            <a:avLst/>
          </a:prstGeom>
        </p:spPr>
        <p:txBody>
          <a:bodyPr wrap="square">
            <a:spAutoFit/>
          </a:bodyPr>
          <a:lstStyle/>
          <a:p>
            <a:r>
              <a:rPr lang="en-IE" b="1" dirty="0" smtClean="0">
                <a:solidFill>
                  <a:schemeClr val="bg2">
                    <a:lumMod val="50000"/>
                  </a:schemeClr>
                </a:solidFill>
              </a:rPr>
              <a:t>“eBooks only an important research tool for 13% of 3,000 respondents”</a:t>
            </a:r>
            <a:endParaRPr lang="en-US" b="1" dirty="0">
              <a:solidFill>
                <a:schemeClr val="bg2">
                  <a:lumMod val="50000"/>
                </a:schemeClr>
              </a:solidFill>
            </a:endParaRPr>
          </a:p>
        </p:txBody>
      </p:sp>
      <p:sp>
        <p:nvSpPr>
          <p:cNvPr id="20" name="Rectangle 19"/>
          <p:cNvSpPr/>
          <p:nvPr/>
        </p:nvSpPr>
        <p:spPr>
          <a:xfrm rot="12165569" flipV="1">
            <a:off x="6885559" y="4969061"/>
            <a:ext cx="1981584" cy="1477328"/>
          </a:xfrm>
          <a:prstGeom prst="rect">
            <a:avLst/>
          </a:prstGeom>
        </p:spPr>
        <p:txBody>
          <a:bodyPr wrap="square">
            <a:spAutoFit/>
          </a:bodyPr>
          <a:lstStyle/>
          <a:p>
            <a:r>
              <a:rPr lang="en-IE" b="1" dirty="0" smtClean="0"/>
              <a:t>“not knowing how or where to find big factor in lack of usage”</a:t>
            </a:r>
            <a:endParaRPr lang="en-US" b="1" dirty="0"/>
          </a:p>
        </p:txBody>
      </p:sp>
      <p:sp>
        <p:nvSpPr>
          <p:cNvPr id="21" name="Rectangle 20"/>
          <p:cNvSpPr/>
          <p:nvPr/>
        </p:nvSpPr>
        <p:spPr>
          <a:xfrm>
            <a:off x="323528" y="1052736"/>
            <a:ext cx="2448272" cy="923330"/>
          </a:xfrm>
          <a:prstGeom prst="rect">
            <a:avLst/>
          </a:prstGeom>
        </p:spPr>
        <p:txBody>
          <a:bodyPr wrap="square">
            <a:spAutoFit/>
          </a:bodyPr>
          <a:lstStyle/>
          <a:p>
            <a:r>
              <a:rPr lang="en-US" b="1" dirty="0" smtClean="0"/>
              <a:t>‘2010 survey - students not warming to eBooks’</a:t>
            </a:r>
            <a:endParaRPr lang="en-US" b="1" dirty="0"/>
          </a:p>
        </p:txBody>
      </p:sp>
      <p:sp>
        <p:nvSpPr>
          <p:cNvPr id="22" name="Rectangle 21"/>
          <p:cNvSpPr/>
          <p:nvPr/>
        </p:nvSpPr>
        <p:spPr>
          <a:xfrm rot="20971874">
            <a:off x="295732" y="2558488"/>
            <a:ext cx="2664296" cy="1200329"/>
          </a:xfrm>
          <a:prstGeom prst="rect">
            <a:avLst/>
          </a:prstGeom>
        </p:spPr>
        <p:txBody>
          <a:bodyPr wrap="square">
            <a:spAutoFit/>
          </a:bodyPr>
          <a:lstStyle/>
          <a:p>
            <a:r>
              <a:rPr lang="en-IE" b="1" dirty="0" smtClean="0">
                <a:solidFill>
                  <a:schemeClr val="bg2">
                    <a:lumMod val="50000"/>
                  </a:schemeClr>
                </a:solidFill>
              </a:rPr>
              <a:t>“students still refer print when it comes to using, reading, absorbing” (Roy,2009)</a:t>
            </a:r>
          </a:p>
        </p:txBody>
      </p:sp>
      <p:sp>
        <p:nvSpPr>
          <p:cNvPr id="23" name="Rectangle 22"/>
          <p:cNvSpPr/>
          <p:nvPr/>
        </p:nvSpPr>
        <p:spPr>
          <a:xfrm rot="690439">
            <a:off x="3447282" y="3238134"/>
            <a:ext cx="4011383" cy="923330"/>
          </a:xfrm>
          <a:prstGeom prst="rect">
            <a:avLst/>
          </a:prstGeom>
        </p:spPr>
        <p:txBody>
          <a:bodyPr wrap="square">
            <a:spAutoFit/>
          </a:bodyPr>
          <a:lstStyle/>
          <a:p>
            <a:r>
              <a:rPr lang="en-IE" b="1" dirty="0" smtClean="0"/>
              <a:t>“Why aren’t eBooks gaining more ground in academic libraries” </a:t>
            </a:r>
          </a:p>
          <a:p>
            <a:r>
              <a:rPr lang="en-IE" b="1" dirty="0" smtClean="0"/>
              <a:t>(Slater, JWebLib, 2010)</a:t>
            </a:r>
          </a:p>
        </p:txBody>
      </p:sp>
      <p:sp>
        <p:nvSpPr>
          <p:cNvPr id="24" name="Rectangle 23"/>
          <p:cNvSpPr/>
          <p:nvPr/>
        </p:nvSpPr>
        <p:spPr>
          <a:xfrm rot="11679614" flipV="1">
            <a:off x="497584" y="5898865"/>
            <a:ext cx="5303675" cy="646331"/>
          </a:xfrm>
          <a:prstGeom prst="rect">
            <a:avLst/>
          </a:prstGeom>
        </p:spPr>
        <p:txBody>
          <a:bodyPr wrap="square">
            <a:spAutoFit/>
          </a:bodyPr>
          <a:lstStyle/>
          <a:p>
            <a:r>
              <a:rPr lang="en-IE" b="1" dirty="0" smtClean="0"/>
              <a:t>“students .. unclear about structure and functionality of eBooks”(Berget, JAL, 2010)  </a:t>
            </a:r>
            <a:endParaRPr lang="en-US" b="1" dirty="0"/>
          </a:p>
        </p:txBody>
      </p:sp>
      <p:pic>
        <p:nvPicPr>
          <p:cNvPr id="2054" name="Picture 6"/>
          <p:cNvPicPr>
            <a:picLocks noChangeAspect="1" noChangeArrowheads="1"/>
          </p:cNvPicPr>
          <p:nvPr/>
        </p:nvPicPr>
        <p:blipFill>
          <a:blip r:embed="rId8" cstate="print"/>
          <a:srcRect/>
          <a:stretch>
            <a:fillRect/>
          </a:stretch>
        </p:blipFill>
        <p:spPr bwMode="auto">
          <a:xfrm>
            <a:off x="2987824" y="332656"/>
            <a:ext cx="936104" cy="936104"/>
          </a:xfrm>
          <a:prstGeom prst="rect">
            <a:avLst/>
          </a:prstGeom>
          <a:noFill/>
          <a:ln w="9525">
            <a:noFill/>
            <a:miter lim="800000"/>
            <a:headEnd/>
            <a:tailEnd/>
          </a:ln>
        </p:spPr>
      </p:pic>
      <p:sp>
        <p:nvSpPr>
          <p:cNvPr id="26" name="Rectangle 25"/>
          <p:cNvSpPr/>
          <p:nvPr/>
        </p:nvSpPr>
        <p:spPr>
          <a:xfrm>
            <a:off x="4067944" y="476672"/>
            <a:ext cx="2232248" cy="648072"/>
          </a:xfrm>
          <a:prstGeom prst="rect">
            <a:avLst/>
          </a:prstGeom>
        </p:spPr>
        <p:txBody>
          <a:bodyPr wrap="square">
            <a:spAutoFit/>
          </a:bodyPr>
          <a:lstStyle/>
          <a:p>
            <a:r>
              <a:rPr lang="en-IE" b="1" dirty="0" smtClean="0">
                <a:cs typeface="Calibri" pitchFamily="34" charset="0"/>
              </a:rPr>
              <a:t>“eTextbooks flunk early test” (2011)</a:t>
            </a:r>
          </a:p>
        </p:txBody>
      </p:sp>
      <p:pic>
        <p:nvPicPr>
          <p:cNvPr id="2055" name="Picture 7"/>
          <p:cNvPicPr>
            <a:picLocks noChangeAspect="1" noChangeArrowheads="1"/>
          </p:cNvPicPr>
          <p:nvPr/>
        </p:nvPicPr>
        <p:blipFill>
          <a:blip r:embed="rId9" cstate="print"/>
          <a:srcRect/>
          <a:stretch>
            <a:fillRect/>
          </a:stretch>
        </p:blipFill>
        <p:spPr bwMode="auto">
          <a:xfrm>
            <a:off x="7236296" y="476672"/>
            <a:ext cx="1423045" cy="1423045"/>
          </a:xfrm>
          <a:prstGeom prst="rect">
            <a:avLst/>
          </a:prstGeom>
          <a:noFill/>
          <a:ln w="9525">
            <a:noFill/>
            <a:miter lim="800000"/>
            <a:headEnd/>
            <a:tailEnd/>
          </a:ln>
        </p:spPr>
      </p:pic>
      <p:pic>
        <p:nvPicPr>
          <p:cNvPr id="2056" name="Picture 8"/>
          <p:cNvPicPr>
            <a:picLocks noChangeAspect="1" noChangeArrowheads="1"/>
          </p:cNvPicPr>
          <p:nvPr/>
        </p:nvPicPr>
        <p:blipFill>
          <a:blip r:embed="rId10" cstate="print"/>
          <a:srcRect/>
          <a:stretch>
            <a:fillRect/>
          </a:stretch>
        </p:blipFill>
        <p:spPr bwMode="auto">
          <a:xfrm>
            <a:off x="2123728" y="5085184"/>
            <a:ext cx="1409700" cy="400050"/>
          </a:xfrm>
          <a:prstGeom prst="rect">
            <a:avLst/>
          </a:prstGeom>
          <a:noFill/>
          <a:ln w="9525">
            <a:noFill/>
            <a:miter lim="800000"/>
            <a:headEnd/>
            <a:tailEnd/>
          </a:ln>
        </p:spPr>
      </p:pic>
      <p:sp>
        <p:nvSpPr>
          <p:cNvPr id="29" name="Rectangle 28"/>
          <p:cNvSpPr/>
          <p:nvPr/>
        </p:nvSpPr>
        <p:spPr>
          <a:xfrm>
            <a:off x="6948264" y="2060848"/>
            <a:ext cx="2520280" cy="1200329"/>
          </a:xfrm>
          <a:prstGeom prst="rect">
            <a:avLst/>
          </a:prstGeom>
        </p:spPr>
        <p:txBody>
          <a:bodyPr wrap="square">
            <a:spAutoFit/>
          </a:bodyPr>
          <a:lstStyle/>
          <a:p>
            <a:r>
              <a:rPr lang="en-US" b="1" dirty="0" smtClean="0"/>
              <a:t>‘students continue to prefer printed books to e-books’</a:t>
            </a:r>
          </a:p>
          <a:p>
            <a:r>
              <a:rPr lang="en-US" b="1" dirty="0" smtClean="0"/>
              <a:t>UCL 2011 </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548680"/>
            <a:ext cx="6912768" cy="6309320"/>
          </a:xfrm>
          <a:prstGeom prst="rect">
            <a:avLst/>
          </a:prstGeom>
          <a:noFill/>
        </p:spPr>
        <p:txBody>
          <a:bodyPr wrap="square" rtlCol="0">
            <a:spAutoFit/>
          </a:bodyPr>
          <a:lstStyle/>
          <a:p>
            <a:endParaRPr lang="en-IE" dirty="0" smtClean="0"/>
          </a:p>
          <a:p>
            <a:r>
              <a:rPr lang="en-IE" sz="2400" b="1" dirty="0" smtClean="0">
                <a:solidFill>
                  <a:schemeClr val="tx2">
                    <a:lumMod val="60000"/>
                    <a:lumOff val="40000"/>
                  </a:schemeClr>
                </a:solidFill>
              </a:rPr>
              <a:t>In academic libraries context, computers remain primary tool for downloading, storing, retrieving</a:t>
            </a:r>
          </a:p>
          <a:p>
            <a:endParaRPr lang="en-IE" sz="2400" b="1" dirty="0" smtClean="0"/>
          </a:p>
          <a:p>
            <a:r>
              <a:rPr lang="en-IE" sz="2400" b="1" dirty="0" smtClean="0">
                <a:solidFill>
                  <a:srgbClr val="FF0000"/>
                </a:solidFill>
              </a:rPr>
              <a:t>eReaders market aimed mainly at casual reader but publishers are focussing more on getting content to students via eBook model</a:t>
            </a:r>
          </a:p>
          <a:p>
            <a:endParaRPr lang="en-IE" sz="2400" b="1" dirty="0" smtClean="0"/>
          </a:p>
          <a:p>
            <a:r>
              <a:rPr lang="en-IE" sz="2400" b="1" dirty="0" smtClean="0">
                <a:solidFill>
                  <a:schemeClr val="tx2">
                    <a:lumMod val="60000"/>
                    <a:lumOff val="40000"/>
                  </a:schemeClr>
                </a:solidFill>
              </a:rPr>
              <a:t>eReaders represent what students in future will expect - portability, cost-effective, access at any point in time, flexible not static content</a:t>
            </a:r>
          </a:p>
          <a:p>
            <a:endParaRPr lang="en-IE" sz="2400" b="1" dirty="0" smtClean="0"/>
          </a:p>
          <a:p>
            <a:r>
              <a:rPr lang="en-IE" sz="2400" b="1" dirty="0" smtClean="0">
                <a:solidFill>
                  <a:srgbClr val="FF0000"/>
                </a:solidFill>
              </a:rPr>
              <a:t>The eReader consumer market has exacerbated user expectations but requirements of academic libraries and their users is quite different to the commercial market</a:t>
            </a:r>
          </a:p>
          <a:p>
            <a:endParaRPr lang="en-IE"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836712"/>
            <a:ext cx="7704856" cy="5509200"/>
          </a:xfrm>
          <a:prstGeom prst="rect">
            <a:avLst/>
          </a:prstGeom>
          <a:noFill/>
        </p:spPr>
        <p:txBody>
          <a:bodyPr wrap="square" rtlCol="0">
            <a:spAutoFit/>
          </a:bodyPr>
          <a:lstStyle/>
          <a:p>
            <a:pPr algn="r"/>
            <a:r>
              <a:rPr lang="en-IE" sz="3600" b="1" dirty="0" smtClean="0">
                <a:solidFill>
                  <a:schemeClr val="tx2">
                    <a:lumMod val="60000"/>
                    <a:lumOff val="40000"/>
                  </a:schemeClr>
                </a:solidFill>
              </a:rPr>
              <a:t>What impact on libraries?</a:t>
            </a:r>
          </a:p>
          <a:p>
            <a:endParaRPr lang="en-IE" dirty="0" smtClean="0"/>
          </a:p>
          <a:p>
            <a:pPr>
              <a:buFont typeface="Arial" pitchFamily="34" charset="0"/>
              <a:buChar char="•"/>
            </a:pPr>
            <a:r>
              <a:rPr lang="en-IE" sz="2000" b="1" dirty="0" smtClean="0">
                <a:solidFill>
                  <a:srgbClr val="FF0000"/>
                </a:solidFill>
              </a:rPr>
              <a:t>Likely that money spent on eBooks will not be in addition to print books but a compliment or replacement. In other words print book budgets will decrease as eBook budgets increase. </a:t>
            </a:r>
          </a:p>
          <a:p>
            <a:pPr>
              <a:buFont typeface="Arial" pitchFamily="34" charset="0"/>
              <a:buChar char="•"/>
            </a:pPr>
            <a:r>
              <a:rPr lang="en-IE" sz="2000" b="1" dirty="0" smtClean="0">
                <a:solidFill>
                  <a:srgbClr val="FF0000"/>
                </a:solidFill>
              </a:rPr>
              <a:t>Purchase eBooks not for sake of it, but only if quality and demand established</a:t>
            </a:r>
          </a:p>
          <a:p>
            <a:pPr>
              <a:buFont typeface="Arial" pitchFamily="34" charset="0"/>
              <a:buChar char="•"/>
            </a:pPr>
            <a:r>
              <a:rPr lang="en-IE" sz="2000" b="1" dirty="0" smtClean="0">
                <a:solidFill>
                  <a:srgbClr val="FF0000"/>
                </a:solidFill>
              </a:rPr>
              <a:t>Avoid buying subject collections unless clear metrics or evidence based demand - bulk eBook collections are simply not read or used </a:t>
            </a:r>
          </a:p>
          <a:p>
            <a:pPr>
              <a:buFont typeface="Arial" pitchFamily="34" charset="0"/>
              <a:buChar char="•"/>
            </a:pPr>
            <a:r>
              <a:rPr lang="en-IE" sz="2000" b="1" dirty="0" smtClean="0">
                <a:solidFill>
                  <a:srgbClr val="FF0000"/>
                </a:solidFill>
              </a:rPr>
              <a:t>Dispense with all multiple copy purchasing unless completely unavoidable</a:t>
            </a:r>
          </a:p>
          <a:p>
            <a:pPr>
              <a:buFont typeface="Arial" pitchFamily="34" charset="0"/>
              <a:buChar char="•"/>
            </a:pPr>
            <a:r>
              <a:rPr lang="en-IE" sz="2000" b="1" dirty="0" smtClean="0">
                <a:solidFill>
                  <a:srgbClr val="FF0000"/>
                </a:solidFill>
              </a:rPr>
              <a:t>Purchase individual titles</a:t>
            </a:r>
          </a:p>
          <a:p>
            <a:pPr>
              <a:buFont typeface="Arial" pitchFamily="34" charset="0"/>
              <a:buChar char="•"/>
            </a:pPr>
            <a:r>
              <a:rPr lang="en-IE" sz="2000" b="1" dirty="0" smtClean="0">
                <a:solidFill>
                  <a:srgbClr val="FF0000"/>
                </a:solidFill>
              </a:rPr>
              <a:t>Look at specific suppliers for specialist areas</a:t>
            </a:r>
          </a:p>
          <a:p>
            <a:pPr>
              <a:buFont typeface="Arial" pitchFamily="34" charset="0"/>
              <a:buChar char="•"/>
            </a:pPr>
            <a:r>
              <a:rPr lang="en-IE" sz="2000" b="1" dirty="0" smtClean="0">
                <a:solidFill>
                  <a:srgbClr val="FF0000"/>
                </a:solidFill>
              </a:rPr>
              <a:t>Develop a hybrid acquisitions approach to books</a:t>
            </a:r>
          </a:p>
          <a:p>
            <a:pPr>
              <a:buFont typeface="Arial" pitchFamily="34" charset="0"/>
              <a:buChar char="•"/>
            </a:pPr>
            <a:r>
              <a:rPr lang="en-IE" sz="2000" b="1" dirty="0" smtClean="0">
                <a:solidFill>
                  <a:srgbClr val="FF0000"/>
                </a:solidFill>
              </a:rPr>
              <a:t>Mainstream penetration - consumer appetite for digital content consumption growing rapidly</a:t>
            </a:r>
          </a:p>
          <a:p>
            <a:endParaRPr lang="en-I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836712"/>
            <a:ext cx="6624736" cy="2308324"/>
          </a:xfrm>
          <a:prstGeom prst="rect">
            <a:avLst/>
          </a:prstGeom>
          <a:noFill/>
        </p:spPr>
        <p:txBody>
          <a:bodyPr wrap="square" rtlCol="0">
            <a:spAutoFit/>
          </a:bodyPr>
          <a:lstStyle/>
          <a:p>
            <a:r>
              <a:rPr lang="en-IE" dirty="0" smtClean="0"/>
              <a:t> </a:t>
            </a:r>
            <a:br>
              <a:rPr lang="en-IE" dirty="0" smtClean="0"/>
            </a:br>
            <a:endParaRPr lang="en-IE" dirty="0" smtClean="0"/>
          </a:p>
          <a:p>
            <a:endParaRPr lang="en-IE" dirty="0" smtClean="0"/>
          </a:p>
          <a:p>
            <a:endParaRPr lang="en-IE" dirty="0" smtClean="0"/>
          </a:p>
          <a:p>
            <a:endParaRPr lang="en-IE" dirty="0" smtClean="0"/>
          </a:p>
          <a:p>
            <a:endParaRPr lang="en-IE" dirty="0"/>
          </a:p>
          <a:p>
            <a:endParaRPr lang="en-IE" dirty="0" smtClean="0"/>
          </a:p>
          <a:p>
            <a:endParaRPr lang="en-IE" dirty="0"/>
          </a:p>
        </p:txBody>
      </p:sp>
      <p:sp>
        <p:nvSpPr>
          <p:cNvPr id="4" name="TextBox 3"/>
          <p:cNvSpPr txBox="1"/>
          <p:nvPr/>
        </p:nvSpPr>
        <p:spPr>
          <a:xfrm>
            <a:off x="899592" y="505117"/>
            <a:ext cx="7200800" cy="6740307"/>
          </a:xfrm>
          <a:prstGeom prst="rect">
            <a:avLst/>
          </a:prstGeom>
          <a:noFill/>
        </p:spPr>
        <p:txBody>
          <a:bodyPr wrap="square" rtlCol="0" anchor="b">
            <a:spAutoFit/>
          </a:bodyPr>
          <a:lstStyle/>
          <a:p>
            <a:pPr algn="ctr"/>
            <a:r>
              <a:rPr lang="en-IE" sz="2400" b="1" dirty="0" smtClean="0">
                <a:solidFill>
                  <a:srgbClr val="00B050"/>
                </a:solidFill>
              </a:rPr>
              <a:t>Digital Rights Management</a:t>
            </a:r>
          </a:p>
          <a:p>
            <a:pPr algn="ctr"/>
            <a:endParaRPr lang="en-IE" sz="2400" b="1" dirty="0">
              <a:solidFill>
                <a:srgbClr val="00B050"/>
              </a:solidFill>
            </a:endParaRPr>
          </a:p>
          <a:p>
            <a:pPr algn="ctr"/>
            <a:r>
              <a:rPr lang="en-IE" sz="2400" b="1" dirty="0" smtClean="0">
                <a:solidFill>
                  <a:srgbClr val="00B050"/>
                </a:solidFill>
              </a:rPr>
              <a:t>Sharing, fair use ...</a:t>
            </a:r>
          </a:p>
          <a:p>
            <a:pPr algn="ctr"/>
            <a:endParaRPr lang="en-IE" sz="2400" b="1" dirty="0">
              <a:solidFill>
                <a:srgbClr val="00B050"/>
              </a:solidFill>
            </a:endParaRPr>
          </a:p>
          <a:p>
            <a:pPr algn="ctr"/>
            <a:r>
              <a:rPr lang="en-IE" sz="2400" b="1" dirty="0" smtClean="0">
                <a:solidFill>
                  <a:srgbClr val="00B050"/>
                </a:solidFill>
              </a:rPr>
              <a:t>Privacy</a:t>
            </a:r>
          </a:p>
          <a:p>
            <a:pPr algn="ctr"/>
            <a:endParaRPr lang="en-IE" sz="2400" b="1" dirty="0">
              <a:solidFill>
                <a:srgbClr val="00B050"/>
              </a:solidFill>
            </a:endParaRPr>
          </a:p>
          <a:p>
            <a:pPr algn="ctr"/>
            <a:r>
              <a:rPr lang="en-IE" sz="2400" b="1" dirty="0" smtClean="0">
                <a:solidFill>
                  <a:srgbClr val="00B050"/>
                </a:solidFill>
              </a:rPr>
              <a:t>Resources</a:t>
            </a:r>
          </a:p>
          <a:p>
            <a:pPr algn="ctr"/>
            <a:endParaRPr lang="en-IE" sz="2400" b="1" dirty="0">
              <a:solidFill>
                <a:srgbClr val="00B050"/>
              </a:solidFill>
            </a:endParaRPr>
          </a:p>
          <a:p>
            <a:pPr algn="ctr"/>
            <a:r>
              <a:rPr lang="en-IE" sz="2400" b="1" dirty="0" smtClean="0">
                <a:solidFill>
                  <a:srgbClr val="00B050"/>
                </a:solidFill>
              </a:rPr>
              <a:t>Patron Driven Acquisition</a:t>
            </a:r>
          </a:p>
          <a:p>
            <a:pPr algn="ctr"/>
            <a:endParaRPr lang="en-IE" sz="2400" b="1" dirty="0">
              <a:solidFill>
                <a:srgbClr val="00B050"/>
              </a:solidFill>
            </a:endParaRPr>
          </a:p>
          <a:p>
            <a:pPr algn="ctr"/>
            <a:r>
              <a:rPr lang="en-IE" sz="2400" b="1" dirty="0" smtClean="0">
                <a:solidFill>
                  <a:srgbClr val="00B050"/>
                </a:solidFill>
              </a:rPr>
              <a:t>Open Access</a:t>
            </a:r>
          </a:p>
          <a:p>
            <a:pPr algn="ctr"/>
            <a:endParaRPr lang="en-IE" sz="2400" b="1" dirty="0">
              <a:solidFill>
                <a:srgbClr val="00B050"/>
              </a:solidFill>
            </a:endParaRPr>
          </a:p>
          <a:p>
            <a:pPr algn="ctr"/>
            <a:r>
              <a:rPr lang="en-IE" sz="2400" b="1" dirty="0" smtClean="0">
                <a:solidFill>
                  <a:srgbClr val="00B050"/>
                </a:solidFill>
              </a:rPr>
              <a:t>Content compatibility</a:t>
            </a:r>
          </a:p>
          <a:p>
            <a:pPr algn="ctr"/>
            <a:endParaRPr lang="en-IE" sz="2400" b="1" dirty="0">
              <a:solidFill>
                <a:srgbClr val="00B050"/>
              </a:solidFill>
            </a:endParaRPr>
          </a:p>
          <a:p>
            <a:pPr algn="ctr"/>
            <a:r>
              <a:rPr lang="en-IE" sz="2400" b="1" dirty="0" smtClean="0">
                <a:solidFill>
                  <a:srgbClr val="00B050"/>
                </a:solidFill>
              </a:rPr>
              <a:t>Preservation, curation</a:t>
            </a:r>
          </a:p>
          <a:p>
            <a:pPr algn="ctr"/>
            <a:endParaRPr lang="en-IE" dirty="0" smtClean="0"/>
          </a:p>
          <a:p>
            <a:pPr algn="ctr"/>
            <a:endParaRPr lang="en-IE" dirty="0"/>
          </a:p>
          <a:p>
            <a:pPr algn="ctr"/>
            <a:endParaRPr lang="en-IE" dirty="0" smtClean="0"/>
          </a:p>
          <a:p>
            <a:pPr algn="ctr"/>
            <a:endParaRPr lang="en-I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7488832" cy="5109091"/>
          </a:xfrm>
          <a:prstGeom prst="rect">
            <a:avLst/>
          </a:prstGeom>
          <a:noFill/>
        </p:spPr>
        <p:txBody>
          <a:bodyPr wrap="square" rtlCol="0">
            <a:spAutoFit/>
          </a:bodyPr>
          <a:lstStyle/>
          <a:p>
            <a:r>
              <a:rPr lang="en-IE" sz="2800" b="1" dirty="0" smtClean="0">
                <a:solidFill>
                  <a:srgbClr val="FF0000"/>
                </a:solidFill>
              </a:rPr>
              <a:t>Ownership v Access</a:t>
            </a:r>
          </a:p>
          <a:p>
            <a:r>
              <a:rPr lang="en-IE" sz="2400" b="1" dirty="0" smtClean="0">
                <a:solidFill>
                  <a:schemeClr val="tx2">
                    <a:lumMod val="60000"/>
                    <a:lumOff val="40000"/>
                  </a:schemeClr>
                </a:solidFill>
              </a:rPr>
              <a:t> “if libraries had the ability to lend eBooks freely .. It would have serious consequences for the commercial world” - </a:t>
            </a:r>
            <a:r>
              <a:rPr lang="en-IE" sz="2400" b="1" i="1" dirty="0" smtClean="0">
                <a:solidFill>
                  <a:schemeClr val="tx2">
                    <a:lumMod val="60000"/>
                    <a:lumOff val="40000"/>
                  </a:schemeClr>
                </a:solidFill>
              </a:rPr>
              <a:t>Publishers Association</a:t>
            </a:r>
            <a:endParaRPr lang="en-IE" sz="2400" b="1" dirty="0" smtClean="0">
              <a:solidFill>
                <a:schemeClr val="tx2">
                  <a:lumMod val="60000"/>
                  <a:lumOff val="40000"/>
                </a:schemeClr>
              </a:solidFill>
            </a:endParaRPr>
          </a:p>
          <a:p>
            <a:r>
              <a:rPr lang="en-IE" sz="2400" b="1" dirty="0" smtClean="0">
                <a:solidFill>
                  <a:schemeClr val="tx2">
                    <a:lumMod val="60000"/>
                    <a:lumOff val="40000"/>
                  </a:schemeClr>
                </a:solidFill>
              </a:rPr>
              <a:t>“the resource sharing that we have enjoyed in the world of analogue books is very much in question” (Roy, 2009)</a:t>
            </a:r>
          </a:p>
          <a:p>
            <a:endParaRPr lang="en-IE" dirty="0"/>
          </a:p>
          <a:p>
            <a:endParaRPr lang="en-IE" dirty="0" smtClean="0"/>
          </a:p>
          <a:p>
            <a:r>
              <a:rPr lang="en-IE" sz="2800" b="1" dirty="0" smtClean="0">
                <a:solidFill>
                  <a:srgbClr val="FF0000"/>
                </a:solidFill>
              </a:rPr>
              <a:t>Collection Development / Management</a:t>
            </a:r>
            <a:endParaRPr lang="en-IE" sz="2800" b="1" dirty="0">
              <a:solidFill>
                <a:srgbClr val="FF0000"/>
              </a:solidFill>
            </a:endParaRPr>
          </a:p>
          <a:p>
            <a:r>
              <a:rPr lang="en-US" sz="2400" b="1" dirty="0" smtClean="0">
                <a:solidFill>
                  <a:schemeClr val="tx2">
                    <a:lumMod val="60000"/>
                    <a:lumOff val="40000"/>
                  </a:schemeClr>
                </a:solidFill>
              </a:rPr>
              <a:t>“libraries focusing too much on their collection </a:t>
            </a:r>
            <a:r>
              <a:rPr lang="en-US" sz="2400" b="1" i="1" dirty="0" smtClean="0">
                <a:solidFill>
                  <a:schemeClr val="tx2">
                    <a:lumMod val="60000"/>
                    <a:lumOff val="40000"/>
                  </a:schemeClr>
                </a:solidFill>
              </a:rPr>
              <a:t>budgets</a:t>
            </a:r>
            <a:r>
              <a:rPr lang="en-US" sz="2400" b="1" dirty="0" smtClean="0">
                <a:solidFill>
                  <a:schemeClr val="tx2">
                    <a:lumMod val="60000"/>
                    <a:lumOff val="40000"/>
                  </a:schemeClr>
                </a:solidFill>
              </a:rPr>
              <a:t> … investing in the right skills and partnerships is most critical now. The comprehensive and well-crafted collection is no longer an end in itself.” (Hickerson)</a:t>
            </a:r>
          </a:p>
          <a:p>
            <a:endParaRPr lang="en-I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179512" y="980728"/>
          <a:ext cx="882047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IE" sz="3200" b="1" dirty="0" smtClean="0">
                <a:solidFill>
                  <a:srgbClr val="FF0000"/>
                </a:solidFill>
              </a:rPr>
              <a:t>Some models - where do we fit in?</a:t>
            </a:r>
            <a:endParaRPr lang="en-US" sz="3200" b="1" dirty="0">
              <a:solidFill>
                <a:srgbClr val="FF00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717032"/>
            <a:ext cx="5814392" cy="2431435"/>
          </a:xfrm>
          <a:prstGeom prst="rect">
            <a:avLst/>
          </a:prstGeom>
        </p:spPr>
        <p:txBody>
          <a:bodyPr wrap="square">
            <a:spAutoFit/>
          </a:bodyPr>
          <a:lstStyle/>
          <a:p>
            <a:r>
              <a:rPr lang="en-GB" sz="4000" b="1" dirty="0" smtClean="0">
                <a:solidFill>
                  <a:srgbClr val="FF0000"/>
                </a:solidFill>
                <a:latin typeface="Gill Sans MT" pitchFamily="34" charset="0"/>
              </a:rPr>
              <a:t>Terry O’Brien</a:t>
            </a:r>
          </a:p>
          <a:p>
            <a:r>
              <a:rPr lang="en-GB" sz="2800" b="1" dirty="0" smtClean="0">
                <a:solidFill>
                  <a:srgbClr val="3366FF"/>
                </a:solidFill>
                <a:latin typeface="Gill Sans MT" pitchFamily="34" charset="0"/>
              </a:rPr>
              <a:t>Deputy Librarian,</a:t>
            </a:r>
          </a:p>
          <a:p>
            <a:r>
              <a:rPr lang="en-GB" sz="2800" b="1" dirty="0" smtClean="0">
                <a:solidFill>
                  <a:srgbClr val="3366FF"/>
                </a:solidFill>
                <a:latin typeface="Gill Sans MT" pitchFamily="34" charset="0"/>
              </a:rPr>
              <a:t>Waterford Institute of Technology</a:t>
            </a:r>
          </a:p>
          <a:p>
            <a:r>
              <a:rPr lang="en-GB" sz="2800" b="1" dirty="0" smtClean="0">
                <a:solidFill>
                  <a:srgbClr val="3366FF"/>
                </a:solidFill>
                <a:latin typeface="Gill Sans MT" pitchFamily="34" charset="0"/>
                <a:hlinkClick r:id="rId2"/>
              </a:rPr>
              <a:t>tpobrien100@gmail.com</a:t>
            </a:r>
            <a:r>
              <a:rPr lang="en-GB" sz="2800" b="1" dirty="0" smtClean="0">
                <a:solidFill>
                  <a:srgbClr val="3366FF"/>
                </a:solidFill>
                <a:latin typeface="Gill Sans MT" pitchFamily="34" charset="0"/>
              </a:rPr>
              <a:t> </a:t>
            </a:r>
          </a:p>
        </p:txBody>
      </p:sp>
      <p:pic>
        <p:nvPicPr>
          <p:cNvPr id="49154" name="Picture 2"/>
          <p:cNvPicPr>
            <a:picLocks noChangeAspect="1" noChangeArrowheads="1"/>
          </p:cNvPicPr>
          <p:nvPr/>
        </p:nvPicPr>
        <p:blipFill>
          <a:blip r:embed="rId3" cstate="print"/>
          <a:srcRect t="3533"/>
          <a:stretch>
            <a:fillRect/>
          </a:stretch>
        </p:blipFill>
        <p:spPr bwMode="auto">
          <a:xfrm>
            <a:off x="5508104" y="3501008"/>
            <a:ext cx="2585839" cy="25299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Rectangle 3"/>
          <p:cNvSpPr/>
          <p:nvPr/>
        </p:nvSpPr>
        <p:spPr>
          <a:xfrm>
            <a:off x="1403648" y="1124744"/>
            <a:ext cx="5976664" cy="1569660"/>
          </a:xfrm>
          <a:prstGeom prst="rect">
            <a:avLst/>
          </a:prstGeom>
        </p:spPr>
        <p:txBody>
          <a:bodyPr wrap="square">
            <a:spAutoFit/>
          </a:bodyPr>
          <a:lstStyle/>
          <a:p>
            <a:r>
              <a:rPr lang="en-IE" sz="3200" dirty="0" smtClean="0"/>
              <a:t>“Books are no more threatened by Kindle than stairs by elevators.”</a:t>
            </a:r>
          </a:p>
          <a:p>
            <a:r>
              <a:rPr lang="en-IE" sz="3200" b="1" dirty="0" smtClean="0"/>
              <a:t>Stephen Fry</a:t>
            </a:r>
            <a:endParaRPr lang="en-IE" sz="3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permabusiness.com/wp-content/uploads/2011/12/Slide1.jpg">
            <a:hlinkClick r:id="rId3"/>
          </p:cNvPr>
          <p:cNvPicPr>
            <a:picLocks noChangeAspect="1" noChangeArrowheads="1"/>
          </p:cNvPicPr>
          <p:nvPr/>
        </p:nvPicPr>
        <p:blipFill>
          <a:blip r:embed="rId4" cstate="print"/>
          <a:srcRect/>
          <a:stretch>
            <a:fillRect/>
          </a:stretch>
        </p:blipFill>
        <p:spPr bwMode="auto">
          <a:xfrm>
            <a:off x="731181" y="692696"/>
            <a:ext cx="7609705" cy="4824536"/>
          </a:xfrm>
          <a:prstGeom prst="rect">
            <a:avLst/>
          </a:prstGeom>
          <a:noFill/>
        </p:spPr>
      </p:pic>
      <p:sp>
        <p:nvSpPr>
          <p:cNvPr id="3" name="TextBox 2"/>
          <p:cNvSpPr txBox="1"/>
          <p:nvPr/>
        </p:nvSpPr>
        <p:spPr>
          <a:xfrm>
            <a:off x="4427984" y="5661248"/>
            <a:ext cx="4032448" cy="400110"/>
          </a:xfrm>
          <a:prstGeom prst="rect">
            <a:avLst/>
          </a:prstGeom>
          <a:noFill/>
        </p:spPr>
        <p:txBody>
          <a:bodyPr wrap="square" rtlCol="0">
            <a:spAutoFit/>
          </a:bodyPr>
          <a:lstStyle/>
          <a:p>
            <a:r>
              <a:rPr lang="en-IE" sz="2000" b="1" dirty="0" smtClean="0">
                <a:solidFill>
                  <a:srgbClr val="0070C0"/>
                </a:solidFill>
              </a:rPr>
              <a:t>Kubler-Ross Change Curve Model</a:t>
            </a:r>
            <a:endParaRPr lang="en-IE" sz="2000" b="1"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http://dangerouslyirrelevant.org/images/various-small/Rogers01_small.jpg">
            <a:hlinkClick r:id="rId3"/>
          </p:cNvPr>
          <p:cNvPicPr>
            <a:picLocks noChangeAspect="1" noChangeArrowheads="1"/>
          </p:cNvPicPr>
          <p:nvPr/>
        </p:nvPicPr>
        <p:blipFill>
          <a:blip r:embed="rId4" cstate="print"/>
          <a:srcRect/>
          <a:stretch>
            <a:fillRect/>
          </a:stretch>
        </p:blipFill>
        <p:spPr bwMode="auto">
          <a:xfrm>
            <a:off x="222522" y="1052737"/>
            <a:ext cx="8492705" cy="4680520"/>
          </a:xfrm>
          <a:prstGeom prst="rect">
            <a:avLst/>
          </a:prstGeom>
          <a:noFill/>
        </p:spPr>
      </p:pic>
      <p:cxnSp>
        <p:nvCxnSpPr>
          <p:cNvPr id="5" name="Straight Arrow Connector 4"/>
          <p:cNvCxnSpPr/>
          <p:nvPr/>
        </p:nvCxnSpPr>
        <p:spPr>
          <a:xfrm>
            <a:off x="1403648" y="1844824"/>
            <a:ext cx="2808312" cy="1008112"/>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5536" y="1412776"/>
            <a:ext cx="1152128" cy="646331"/>
          </a:xfrm>
          <a:prstGeom prst="rect">
            <a:avLst/>
          </a:prstGeom>
          <a:noFill/>
        </p:spPr>
        <p:txBody>
          <a:bodyPr wrap="square" rtlCol="0">
            <a:spAutoFit/>
          </a:bodyPr>
          <a:lstStyle/>
          <a:p>
            <a:r>
              <a:rPr lang="en-IE" b="1" dirty="0" smtClean="0">
                <a:solidFill>
                  <a:srgbClr val="FF0000"/>
                </a:solidFill>
              </a:rPr>
              <a:t>Critical mass</a:t>
            </a:r>
            <a:endParaRPr lang="en-IE"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3789040"/>
            <a:ext cx="5976664" cy="2585323"/>
          </a:xfrm>
          <a:prstGeom prst="rect">
            <a:avLst/>
          </a:prstGeom>
          <a:noFill/>
        </p:spPr>
        <p:txBody>
          <a:bodyPr wrap="square" rtlCol="0">
            <a:spAutoFit/>
          </a:bodyPr>
          <a:lstStyle/>
          <a:p>
            <a:r>
              <a:rPr lang="en-IE" sz="2400" b="1" dirty="0" smtClean="0">
                <a:solidFill>
                  <a:srgbClr val="FF0000"/>
                </a:solidFill>
              </a:rPr>
              <a:t>“By the year 2020, 40% of UK research monographs will be available in electronic format only, while a further 50% will be produced in both print and digital.  </a:t>
            </a:r>
            <a:br>
              <a:rPr lang="en-IE" sz="2400" b="1" dirty="0" smtClean="0">
                <a:solidFill>
                  <a:srgbClr val="FF0000"/>
                </a:solidFill>
              </a:rPr>
            </a:br>
            <a:r>
              <a:rPr lang="en-IE" sz="2400" b="1" dirty="0" smtClean="0">
                <a:solidFill>
                  <a:srgbClr val="FF0000"/>
                </a:solidFill>
              </a:rPr>
              <a:t>A mere 10% of new titles will be available in print alone by 2020” (British Library)</a:t>
            </a:r>
          </a:p>
          <a:p>
            <a:pPr>
              <a:buNone/>
            </a:pPr>
            <a:endParaRPr lang="en-IE" dirty="0" smtClean="0"/>
          </a:p>
        </p:txBody>
      </p:sp>
      <p:sp>
        <p:nvSpPr>
          <p:cNvPr id="3" name="TextBox 2"/>
          <p:cNvSpPr txBox="1"/>
          <p:nvPr/>
        </p:nvSpPr>
        <p:spPr>
          <a:xfrm>
            <a:off x="2843808" y="620688"/>
            <a:ext cx="5328592" cy="2585323"/>
          </a:xfrm>
          <a:prstGeom prst="rect">
            <a:avLst/>
          </a:prstGeom>
          <a:noFill/>
        </p:spPr>
        <p:txBody>
          <a:bodyPr wrap="square" rtlCol="0">
            <a:spAutoFit/>
          </a:bodyPr>
          <a:lstStyle/>
          <a:p>
            <a:pPr algn="ctr"/>
            <a:r>
              <a:rPr lang="en-IE" sz="2400" b="1" dirty="0" smtClean="0">
                <a:solidFill>
                  <a:srgbClr val="0070C0"/>
                </a:solidFill>
              </a:rPr>
              <a:t>“Without a doubt, </a:t>
            </a:r>
          </a:p>
          <a:p>
            <a:pPr algn="ctr"/>
            <a:r>
              <a:rPr lang="en-IE" sz="2400" b="1" dirty="0" smtClean="0">
                <a:solidFill>
                  <a:srgbClr val="0070C0"/>
                </a:solidFill>
              </a:rPr>
              <a:t>the eBook is practically the </a:t>
            </a:r>
          </a:p>
          <a:p>
            <a:pPr algn="ctr"/>
            <a:r>
              <a:rPr lang="en-IE" sz="2400" b="1" dirty="0" smtClean="0">
                <a:solidFill>
                  <a:srgbClr val="0070C0"/>
                </a:solidFill>
              </a:rPr>
              <a:t>biggest thing that’s hit the </a:t>
            </a:r>
          </a:p>
          <a:p>
            <a:pPr algn="ctr"/>
            <a:r>
              <a:rPr lang="en-IE" sz="2400" b="1" dirty="0" smtClean="0">
                <a:solidFill>
                  <a:srgbClr val="0070C0"/>
                </a:solidFill>
              </a:rPr>
              <a:t>publishing industry since </a:t>
            </a:r>
          </a:p>
          <a:p>
            <a:pPr algn="ctr"/>
            <a:r>
              <a:rPr lang="en-IE" sz="2400" b="1" dirty="0" smtClean="0">
                <a:solidFill>
                  <a:srgbClr val="0070C0"/>
                </a:solidFill>
              </a:rPr>
              <a:t>the invention of movable type”</a:t>
            </a:r>
            <a:br>
              <a:rPr lang="en-IE" sz="2400" b="1" dirty="0" smtClean="0">
                <a:solidFill>
                  <a:srgbClr val="0070C0"/>
                </a:solidFill>
              </a:rPr>
            </a:br>
            <a:r>
              <a:rPr lang="en-IE" sz="2400" b="1" dirty="0" smtClean="0">
                <a:solidFill>
                  <a:srgbClr val="0070C0"/>
                </a:solidFill>
              </a:rPr>
              <a:t>(Philip Ruppel, CEO McGraw-Hill, 2011</a:t>
            </a:r>
            <a:r>
              <a:rPr lang="en-IE" b="1" dirty="0" smtClean="0">
                <a:solidFill>
                  <a:srgbClr val="0070C0"/>
                </a:solidFill>
              </a:rPr>
              <a:t>)</a:t>
            </a:r>
          </a:p>
          <a:p>
            <a:endParaRPr lang="en-I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600" b="1" i="1" dirty="0" smtClean="0">
                <a:solidFill>
                  <a:schemeClr val="tx2">
                    <a:lumMod val="60000"/>
                    <a:lumOff val="40000"/>
                  </a:schemeClr>
                </a:solidFill>
              </a:rPr>
              <a:t>Information Behaviour of the </a:t>
            </a:r>
            <a:br>
              <a:rPr lang="en-IE" sz="3600" b="1" i="1" dirty="0" smtClean="0">
                <a:solidFill>
                  <a:schemeClr val="tx2">
                    <a:lumMod val="60000"/>
                    <a:lumOff val="40000"/>
                  </a:schemeClr>
                </a:solidFill>
              </a:rPr>
            </a:br>
            <a:r>
              <a:rPr lang="en-IE" sz="3600" b="1" i="1" dirty="0" smtClean="0">
                <a:solidFill>
                  <a:schemeClr val="tx2">
                    <a:lumMod val="60000"/>
                    <a:lumOff val="40000"/>
                  </a:schemeClr>
                </a:solidFill>
              </a:rPr>
              <a:t>Researcher of the Futur</a:t>
            </a:r>
            <a:r>
              <a:rPr lang="en-IE" sz="3600" b="1" dirty="0" smtClean="0">
                <a:solidFill>
                  <a:schemeClr val="tx2">
                    <a:lumMod val="60000"/>
                    <a:lumOff val="40000"/>
                  </a:schemeClr>
                </a:solidFill>
              </a:rPr>
              <a:t>e (CIBER, UCL)</a:t>
            </a:r>
            <a:endParaRPr lang="en-US" sz="3600" dirty="0">
              <a:solidFill>
                <a:schemeClr val="tx2">
                  <a:lumMod val="60000"/>
                  <a:lumOff val="40000"/>
                </a:schemeClr>
              </a:solidFill>
            </a:endParaRPr>
          </a:p>
        </p:txBody>
      </p:sp>
      <p:graphicFrame>
        <p:nvGraphicFramePr>
          <p:cNvPr id="4" name="Content Placeholder 3"/>
          <p:cNvGraphicFramePr>
            <a:graphicFrameLocks noGrp="1"/>
          </p:cNvGraphicFramePr>
          <p:nvPr>
            <p:ph idx="1"/>
          </p:nvPr>
        </p:nvGraphicFramePr>
        <p:xfrm>
          <a:off x="1547664" y="2060848"/>
          <a:ext cx="822960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cstate="print"/>
          <a:srcRect/>
          <a:stretch>
            <a:fillRect/>
          </a:stretch>
        </p:blipFill>
        <p:spPr bwMode="auto">
          <a:xfrm>
            <a:off x="785786" y="2357430"/>
            <a:ext cx="2324100" cy="1971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FF0000"/>
                </a:solidFill>
              </a:rPr>
              <a:t>Horizon Reports 2010, 2011</a:t>
            </a:r>
            <a:endParaRPr lang="en-US" dirty="0">
              <a:solidFill>
                <a:srgbClr val="FF0000"/>
              </a:solidFill>
            </a:endParaRPr>
          </a:p>
        </p:txBody>
      </p:sp>
      <p:sp>
        <p:nvSpPr>
          <p:cNvPr id="3" name="Content Placeholder 2"/>
          <p:cNvSpPr>
            <a:spLocks noGrp="1"/>
          </p:cNvSpPr>
          <p:nvPr>
            <p:ph sz="half" idx="1"/>
          </p:nvPr>
        </p:nvSpPr>
        <p:spPr/>
        <p:txBody>
          <a:bodyPr>
            <a:normAutofit fontScale="92500" lnSpcReduction="20000"/>
          </a:bodyPr>
          <a:lstStyle/>
          <a:p>
            <a:r>
              <a:rPr lang="en-IE" b="1" dirty="0" smtClean="0">
                <a:solidFill>
                  <a:schemeClr val="tx2">
                    <a:lumMod val="60000"/>
                    <a:lumOff val="40000"/>
                  </a:schemeClr>
                </a:solidFill>
              </a:rPr>
              <a:t>Dramatic upswing</a:t>
            </a:r>
          </a:p>
          <a:p>
            <a:r>
              <a:rPr lang="en-IE" b="1" dirty="0" smtClean="0">
                <a:solidFill>
                  <a:schemeClr val="tx2">
                    <a:lumMod val="60000"/>
                    <a:lumOff val="40000"/>
                  </a:schemeClr>
                </a:solidFill>
              </a:rPr>
              <a:t>Move to eBooks is compelling “transformative technology” </a:t>
            </a:r>
          </a:p>
          <a:p>
            <a:r>
              <a:rPr lang="en-IE" b="1" dirty="0" smtClean="0">
                <a:solidFill>
                  <a:schemeClr val="tx2">
                    <a:lumMod val="60000"/>
                    <a:lumOff val="40000"/>
                  </a:schemeClr>
                </a:solidFill>
              </a:rPr>
              <a:t>2010 constraints for academic libraries disappearing </a:t>
            </a:r>
          </a:p>
          <a:p>
            <a:r>
              <a:rPr lang="en-IE" b="1" dirty="0" smtClean="0">
                <a:solidFill>
                  <a:schemeClr val="tx2">
                    <a:lumMod val="60000"/>
                    <a:lumOff val="40000"/>
                  </a:schemeClr>
                </a:solidFill>
              </a:rPr>
              <a:t>Colour screens and display technologies vastly improved</a:t>
            </a:r>
          </a:p>
          <a:p>
            <a:endParaRPr lang="en-US" b="1" dirty="0">
              <a:solidFill>
                <a:schemeClr val="tx2">
                  <a:lumMod val="60000"/>
                  <a:lumOff val="40000"/>
                </a:schemeClr>
              </a:solidFill>
            </a:endParaRPr>
          </a:p>
        </p:txBody>
      </p:sp>
      <p:sp>
        <p:nvSpPr>
          <p:cNvPr id="4" name="Content Placeholder 3"/>
          <p:cNvSpPr>
            <a:spLocks noGrp="1"/>
          </p:cNvSpPr>
          <p:nvPr>
            <p:ph sz="half" idx="2"/>
          </p:nvPr>
        </p:nvSpPr>
        <p:spPr/>
        <p:txBody>
          <a:bodyPr>
            <a:normAutofit fontScale="92500" lnSpcReduction="20000"/>
          </a:bodyPr>
          <a:lstStyle/>
          <a:p>
            <a:r>
              <a:rPr lang="en-IE" b="1" dirty="0" smtClean="0">
                <a:solidFill>
                  <a:schemeClr val="tx2">
                    <a:lumMod val="60000"/>
                    <a:lumOff val="40000"/>
                  </a:schemeClr>
                </a:solidFill>
              </a:rPr>
              <a:t>2011 eBooks now on “near term horizon”</a:t>
            </a:r>
          </a:p>
          <a:p>
            <a:r>
              <a:rPr lang="en-IE" b="1" dirty="0" smtClean="0">
                <a:solidFill>
                  <a:schemeClr val="tx2">
                    <a:lumMod val="60000"/>
                    <a:lumOff val="40000"/>
                  </a:schemeClr>
                </a:solidFill>
              </a:rPr>
              <a:t>“changing our perception of what it means to read ..new kinds of reading experiences”</a:t>
            </a:r>
          </a:p>
          <a:p>
            <a:r>
              <a:rPr lang="en-IE" b="1" dirty="0" smtClean="0">
                <a:solidFill>
                  <a:schemeClr val="tx2">
                    <a:lumMod val="60000"/>
                    <a:lumOff val="40000"/>
                  </a:schemeClr>
                </a:solidFill>
              </a:rPr>
              <a:t>“until electronic textbooks are divorced from reader dependant formats, broad adoption will continue to be problematic for universities”</a:t>
            </a:r>
          </a:p>
          <a:p>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9712" y="3789040"/>
            <a:ext cx="5472608" cy="369332"/>
          </a:xfrm>
          <a:prstGeom prst="rect">
            <a:avLst/>
          </a:prstGeom>
          <a:noFill/>
        </p:spPr>
        <p:txBody>
          <a:bodyPr wrap="square" rtlCol="0">
            <a:spAutoFit/>
          </a:bodyPr>
          <a:lstStyle/>
          <a:p>
            <a:endParaRPr lang="en-IE" dirty="0"/>
          </a:p>
        </p:txBody>
      </p:sp>
      <p:graphicFrame>
        <p:nvGraphicFramePr>
          <p:cNvPr id="4" name="Diagram 3"/>
          <p:cNvGraphicFramePr/>
          <p:nvPr/>
        </p:nvGraphicFramePr>
        <p:xfrm>
          <a:off x="1115616" y="1052736"/>
          <a:ext cx="727280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descr="data:image/jpeg;base64,/9j/4AAQSkZJRgABAQAAAQABAAD/2wCEAAkGBxQTEhQUExQWFhQXFyAZGBgYGRwfHxwhHx8fGxscICAdHygiHB8mHRwgITEiJikrLi4uIiAzODMsNygtLi0BCgoKBQwNGwoFDisZExo3KywrKysrKysrKysrKysrKysrKysrKysrKysrKysrKysrKysrKysrKysrKysrKysrK//AABEIAMkA+gMBIgACEQEDEQH/xAAcAAABBQEBAQAAAAAAAAAAAAAFAgMEBgcAAQj/xABPEAACAgAEBAQDBAUHCQYFBQABAgMRAAQSIQUiMUEGE1FhBzJxFCOBkTNCUnOxFTVicqGy0hY0U5KTwcLR8CVjs+Hi8SRDgoPyFzZEZHT/xAAUAQEAAAAAAAAAAAAAAAAAAAAA/8QAFBEBAAAAAAAAAAAAAAAAAAAAAP/aAAwDAQACEQMRAD8A2zMzrGjOxpVBZj6ACydvbENeNxH/AEn+xlH/AAY88S/5nmf3En9w4IA7bemAg/yxF/T/ANlJ/hxx4zF/3n+yl/wYaTPz24OWI03pIcU1aenoCS3XegPWsJfiWY5SMq1EkMC6WKqiN6IO/e9um+wPfy1F/wB7/sZv8GHspxGOQlVLWBdMjrt0vmUX+GPcjmXe9cTRV01FTf8Aqk48b9OP3Z/vLgH8xOqKzuwVFBZmYgAAbkknYADAuDxTk3ieWPMxPHGCzlHDaQNySFsgAb9OmIPxJngThuZbMgtEFBKg0XOpSqX6M1A+xOMh/wAnMg+cmgzGWaFony6Mcs0jK7T0SNNHRGBsO/uSQMBv0eaRjpV1LaQ9AgnSbAb6GjR70cPYxdPEA4ZxLi8oheSGNsojBWFRIV03uboXQUdyBsN8XLjvxFigmWJYpJCrxDMEChCs1aCepc7jZdt+t7YC1Z/ikMJQTSxxmRtKB2C6m9BZ3OFZniUMbBHlRXNUpYAnUdK0Ls22w98UP4qcKjzrw5MRN9pdHeKeuWPQCwXV2LsADXb6DAPwbxHJzIOI5yK85k43XMsSxYNGUVG0XVlSe2xv0wGxY7GTce+JOY8p548uyR5XMRtMjNvJDIgMZDAEAlmBKgnbT1BOCnGfiY0L8RUZUsMnHEwOscxl01Y7LzA7WdjgL7n89FChkmkSOMdXdgqi9hudsJ/lKG1Hmx25pBqHMdOuhvvyc23bfGf/ABQ41E3CNeZhIlnjPkx0JCjFL1EjYaV6sOl7YovEY4zBwK0uXzsuuo/sFI+Xr6jpX8cB9CY4nGfZ74mBMwFTLs2WGbbJSS6gGEwqgEOxQ78xPY7Chaf8s8zmcxmsnFkARDII5mkkXSsToaYgXqJpuUWKoE4C88P4hFOpeF1dAxXUpsWppgD0NHbbEHxB4oymS0fap1i13pBsk112AJoX16Yy34T+JpRkspk8kkc02p3n1vp8pGkYK1dW9So3or+1eDXxLlhkzXlGGKWWPIy5iQyrY8tDaotg6WZwbcUQt1vRAXTKeL8lK8UceZidpQ2jQwN6BqYGjynTvRrocG1YEAg2DuCMYT4Y4PlmyuZzC8PYzNkPMJDMkR1mUOEJY6eVQOl7MO5uz8G8bmDLcJSDJVBmQYkBlFq4GlVBNmi18x7du2A1DHYzHgvxRlmOSDZPSMxM+XciQcsi1QG3y0wJJ96utyP/AOopfPpl4ss7QfaXysk3UiVReyC+T1Y9gx2rcL7jsZv4f+IsmdzUCRJBHlpiwXXKPO+7vXyDa22oAnazZ3A0jAdjy8VLj/AsrJLIZ5Z6NuYwCU5kEZIpDqNRg1Zoi6F7jMz4O4cv3bvOAAdqNU7M2xEfYv0vsl3pWg0DVhtswg6so+pGKHxLwrw1nVW85aZgFRG02zqx38shQGUAEEUO+G28LcKYkGDMMY7s+VOLoxxncIDIbRd975iO5wGhxyBhakEeoN+2FYC+E4oI4BDlopIooydKyI61qJYgeYLIsnBrAD/ECXlcwACSYXFDr8pwLzpyeY8pnnjDovKRIgYXpNgncEFR098WM4A5fxPBJ8rIeTXvqXl0h73T9kg/QjAMjL5QrpbN+YDpvVMh1FWDgn3sV9CRj2WHKMug5vl0NGR5y0Q2rqO5Grb6D0w7/lHFZFJYvYlh003+p/TX8xiTLxTTH5rLGIwL1a+3rWi8BCiymTUg+eCo/UMoKHsLB60Ol+gwUizCPMCjBqjNkG+pWsQn4+o6+SKXUfvegsi70eoI/DErJ8ReVA8aIyEmiJNtiQf1OxFYCH468Pfb8jPlrCs4BRj0DKQy37WKPsTjOuB5Xiw1xfyesebkZBNxB5AVIj0hX0j5iFUUqmidyOuNPznE3iALoigkgXId6BY/qfsqT+GIw8Q9qjuwPnbv0/8Al4DKvHXhzMwrxUsqEZ05aLLAOWkkaNk2AoEnSpZr6e43xccv4VzcXFpMyogeCeJVYsWuJolVEIXo5NX26ncVzWMcdjLKSI9V0pLG7IBIFx7WCMPZbjgkbTHoZt9g57df1PfAVfxfnOJnOxQ5GOHTEqylprHmliyMFI2pRuwG4sH0BY4l8PpHm4g0bIv27LBXajpWUNzELd0w3+t373vzpv8ARL/tP/Tj0TTf6Jf9p/6cBQs74Qzs/BTk38hJyirSkkEoQQzNVlmCBfQWTvsANzPgDPTy5rzTAkeehgEzKzEwtDotVUjn1BTvYAvrtzX/AD3iJIXCS6VcgELqYmidI6J64QPE8WhJCQEcEq3PvTBT+ptzMBv1JwAvx/HGnD/sxZA8qfZoGkIADFCLLHZBoVrP4b2BjO5NEjcIyKTZdpIMxE7ss8ZX7tI1IFGyxKtQr09dtG41msjxCCSOdUmij0uwt7BJIQrpUNZNgBdzdd8AsrwLgqmExxRIYpRIrDXZZDQBdlJI1Mpq+al6jYgxF8OM02YlSSWIZU58Z9XUHzC/Nqi0nYLuOa+3Q6qU3wLwzm4M/wASnJh8vNhCu7WCoZQvsBq3PfagOx9vEsIEbF1AkXUg5rIBAutNgWR9cNx+K4GoK4JJAACubshf2fVl/MYDPuA/DHOZZMjJHLBHmsvKysyhirQszMQ/QudzQ5dm62Lwc+I3gzMTyRZvJlDmEjMUkcmyTRm7Q/WyKsWD1FYteY4/Gi6iy15jR7aydSnSwoLex79MS8pmzKgdNBRuhthf5rgKVwbgGfzAkbNrBlF8gwxQQ8yqSHXzGo1yrIwCg1viDkvAOdXL8LjaaC8lmTIaVq0WSN75m9tvm9t9I1S/sp/rH/DgfxTjq5do1mKIZCQptq2q7OnlG43O2+Az7I/DjOxLldM2XLQ8QkzLWrVpbSAeu5pL0/0hzcu5nw14NzeUzmdkE0RhzD+cGCVJrYlnQXYRCaB+Y1VURYNyeNMsoYl1GhgrBg4KltVAgrYPI35YT/lvltSJrTU4DKCXBo72eTlFc1nbTTdN8BVPCPgXOGfLz505ePyHeZFhjpmaYAyK9UoCt3F32oVjUsVpvGUA6sgNXuzdqsfJ8w1La9RfTD+R8SrNII49DOU1hdbA6T0JtNuoNH1HrgI3HQwnJVZDyAWqsRuaYbTKL0k71YuxgbGdLICsjAMxCLrLimJGoHMGyvKTsdq6DYWLN5LzCGkysLkdCzAnrfdPYYcGXOrV9mi1Ak6tQvf5t9Hfv64CpxRHVqUs8i0UdQxVjdsVQ5mmvqOmkX1vDUTKQSwjVqaldEUSBqRiAcwwpSxJ6X0BG+LXNHFCvmNBDGFI5gBsSaHRL6t/acDM/wAYyyUjRQkLRC6GIGysKATqBIp2G1/XAe+BIo1OZCKqssgRwBECCBYB8t23AaqNb3Q3OLXgJ4e4l5zTDQqFdN0CLvV1JAvpf4++DeA8dbBG+/piAOFL/pJPxa/4g4IY7AQf5MH7Tfkn+HHHh39N/wAk/wAGJ2OwAvOZWNELyy6UQWWYRgKOpJOjYd8R+E5/LZnUMtnFl0fMIpI2030sKNro/wBuDmMC40svCc+3FIATlnzUsOYjUAAAP09BYFg9mHvgNaPGcp5vk/ygvnatHl+bHq1fs6au/bDUPH8i5VV4kjFiFUCeKySaAHqb2x7w+WGfPJmYtLCTJArIBuVMlgX/ALvrikeGYx/lZxDYbZext0NZff67nAXWDj+RdlROJIzMQqquYjJJJoAAdTeHYeL5N5fJXiCtNqK+WJ0Lah1GnrYo7YonxLyh4ZxDLcYgT7tm8rNKo6g7avqy2L/aVfXFxyDpDlczxNlQyzRHMEijSKlxR6h1pALINFix6VgCHEM5l4G0zZ0xtWqnlQGv2qI2HvhWfzEEKK8udMaOaRnlRQ217EijtvtisfBW5sg+al55s1NI8rHcmjoC7/qgCgOgxX/Bea341w2RVeCDzXhVgCEUlwUF9hsR6b4DSIUgkj85MyXiAJ8wSKV5bs6gK2o/TfEfhmeymZYpBnRMyjUVSVGIFjehdC6xlvgPicnBc6mSzDE5PNqkkLt0VnA39t+Rh/VPTGr+FcuiNndChbzbE0Ks6EP+/AK4mmXy6+ZPmDEl6dTyBRZ6CzXp/ZgWnHuGVf8AKMddL+0rX064O+KEByeZBAI8iTr/AFDjH/hzxrKJwGeCaWLzHMyrDYLuWUBAqfMSTVbYDVs6ctBGJZcyY4j0dpqU3bCjdepwPXjvDtBcZ0FF6ssxIHTqV2Hb+zFa+G/C8zBwHMJmlZSyTNGjdVQx7Ag9LbU1e+BXwq8TJBw3J5cG5Z82Y9JViNLPb7/L8t1v+GA0jI5vKywHMx5ktALJl81go07MSTXSuuI447krAbMyITWkSNKhbUwUFQ4BYamAtbqxireMuCSZDhz/AGaMSRR55c15K3+jDByhH7IcXtdCvTEGfx3w/jKRQEnL5lZo5IfOG2tWBoOtjmFrvV2MBcMz4myEcvkvmpBNdeXc2on2AFnp264J8TzOXgVWmmdQ5CoC7lnJ6Kqi2Y+wGKB4p/8A3Tw39yf4TYVwfiJzXinMBzaZXLskQ7KeQMQOxJZrPpXpgLllOIZSZ/LWeQSm/u2MivsNRtGAYCjdkUe2I3DuNcPnn8iPNOZ6P3ZaRW2FkUwB6dvTBPP8ESTOZbNgqJIQ6Me7I60Fv2aiL9W9cZl8VvD80mbzGeyhZcxk44JOWt1+9LNVbldIO/VbGAv3FuJ5PLSCKaeZZG+VfvTqvstKQx9heHs7mcrC2lp5g+gMVUyMyqdgzBFJVduprofTFe4J4qj4kOE5hQA4zUiSp+y4ys5I+h2YexHfAaXx8OFcSz0WdhkKTzCWOZADa6FRRRq1UL2Ox1bYDQ+GPBmAxgzTyhSASkpIFqHG42+VgcTf5LH+lm/2jYrfw6OVkObzGSkRoMxKsmhQQY30gSBlIGmzzfji54CB/JY/0k3+0b/nha8OX9qQ/wD3G/54mY7AR8rlFjvSWN9dTs35aia/DEjHY7AdjsdjsB2Ox2OwDWZkVBrdgqruSWoD6k7V9cUvw7Jk+I5bO5YyRyq+YnDKrAmi50uO9dCG6dMXaWIMCrAMp2IIsH6g4agyMSG0jRTVWqgGvTYYDKvhDw3MZLO53J5h7TLRjyiRQ0O7PqB9D1O+x1D1xF8KcShPinPv5seh4dKNrWmP3AoG6J2Ow9DjZDELJoWRRNdR6fTc7YiLwfLiiIIgQQR92u1dCNu2Ap/G85luLTT8PGYTyYotUulxzyMD5dG+ZYtJduo1eXfQg1P4XcaWXK5vgualjEiCSGJ9YIdW1KQpPzaWNiuqkUNsa7FwjLqbWCJTuLEajqKPQdwaxDHDArWuUyoo2pujt0O0Ox/HAVH4RTrlMlJlMyyxT5WV/MV2ApSdQkF9UNmm6bYCeDcoEXi/FJmEcWa8wQF+XUnMQ+/7XLQ717jGmZvJGUqZcrlpCvyl21EfS4dsdnco0oAly2WkCmwHctR6WAYTRrAVDxD4bh4vwiFYnRpY4laF1YEBwgtCR0B6EdjR7Yf+C2YlkyDNmCxmGYdZNXzWgVKPuAoHri05PKvECIstlowTZCOVs9LNQ7nDsXnLdQwizZqVtyepP3W598Az4rzKR5PMNI6oPJcWxAFlTQs98Yj4cjWbwxmY0ZTPFIZwoI1qEZGLgfMOW9/fG5ZqF5BpkggdbumcsL9aMWE5XJlDaZbLoaolWo13G0Q2wFA8PePo8zwphK4Dpk2WaV20/e0yKm4AZ3VS9A3023wK+FfEskODxLmszFEYcyZgC6hgUYMtKdzfTYWQTWNXhyWldCwQKoN6Qdr9a8ur98OCA/6KL8//AEYDL4PG0r5f7dEJXjk4ppESgsxhEQQqFF9l8zSP1sO+P+G8Nz2XX7H5DZ6R08kwafMvUNRcLuFVbLFhy161jTgJB0SMf/Uf8OEJHICSI4gT1IJs/jpwGQeLONZceI8jL5yGOGPRNIDaow8xSGPQEE7+nfBY5Jcjx8552AyechKib9RXIQ0zdF1aLBOxvGlfe/sRf6zf4cKPmkUyRkd+Y/4cBjy8Gyk3iKOSKGJ8kwZSyqDC04jaQ1XKzACzXcHuMW7gXi7JS8UzaJmIm8yKBY6YU7L5upVPRiAy7D19ji9qgAAAAA6AY8WJR0UfkMBjmR8Htw7xFlvKBGTzBkkQD5VZYZbQ/wBXUdPs1djiw8J8Q5eaXOZTiITSmalELZhV8t0vdFZxp1J00jeq98aJhEsKsKZQR6EAjAUH4acFhhzXEZsntkpGjWKiSrMqkyFCeqBmoEGr1AbAY0LCQtVXT0wrAdjsdjsB2Ox2OwHYzzj+Z18bgj1TiKDLmWZYjLpZi1RB1Q1Q3bpv0NjGh4pyeDphLxCb7SnmZ1FQt5R+6CgoNP3v7J/Oj7YChtmnbhU2ZSacS57PeXlPvZrjQy6UCDVfQMaHXYe2L/4UyKvImaibMLEEkh8uWWVtZV1USskh5WtH96IvfYRY/A7qnD0GYj05HdV8k87UQGb73agb272fYHuA8IaGSZ5ZllllIoKgRURbpFXUxrUzMSTuWOAALc/HXUPII8rllZ1EjhWlduTUoYKaQHsf7MA/FqlYcukLziTO8Q2KzS6hEGa9HPspQA6RQ5vpi3x+HWizOamgzCp9qKmQMmplKroBjOoAbdmDb79NsJzXhYHN5OfzVVMohWKIp2ZQjEtrHNQ2NbehwFLz3iDM5aLOZrLEiDMSR5fJRyOXIl3SSSiW8uirch7ruB3s2TyOXjzGWjGe1TwamzCGdi81xm2kTVuAx1ixSgADbbHmU+HqrA8JzDuPtAzEBKio3EhlBIvnJJ0k2LXYVucPZnwkzSZ2U5oCfNwrCW8sVEoDAhBruypB3J3F7g0Ap3ghft0UiM+aV8w0s8UpmmUQxiQRxRodXNZ1benXtiZxXiRObzGVzYmhkzMlZHOpI4jKsAEjBU0p9QPmJs1sTY8l4QZEykX2pPJywGlViAMjKDoZ2MhvS5EmkADUL9Key3haoctl5MwsmXyzRsgKASExbxhnDVQIHRQSABfWwsuazCQxM7bIi2e+wHQep7V3xUfh9xGeXM8TE7WyZhdKAkhAYxSjttW5HU2e+LBxfhzTtF94ggRgzxtHqElXQJ1gAA0QKPMAd+mB/hnwucrmc1OsqMuZKkxpFpCFRS6SHPbrY3O+3TABviyjpl5MwJZF0ReVBHHI6XLKwXW2kjUVFabsAlj6YF+M+FPkskwjnmM2ZOWy8RaaUlZbId15rBZbJAPUYt/jDw42cOXHnLGkMyzaTHq1sh5QTrXl36dffHviHw8c3PlZfOVUy0glEfl6tTdLJ1iqHTbY779MBS/Fc32XP5DRJKIopFhdfMdvNby2kIYFud946vclu+Bn2thl+O5+d2Zgxy0XM2lHACN5e45fMZQCN6X1u9APhcs6zSzI8iTPNG3lUod0EakjzDqCgCtx0G+14Dp8PwMnFk/tgMaZjzySgLSnVqCvz8w1XdAE0vobBvwXwNXOWYrJHNknCStIzap3MFyWNW6h5UKsb+UjocTs5mGznGDk3/zXLQCWRO0sjmkDj9ZFWzpO17kGhRjIcM0Zp8zNmVkcx+WihVRYwSGfSNRJLFVskk8o9BTme4Bqmknhl8mSaIRSMFDWFJKstmlcajRNjpYNYDLeL8UOYyD5dA2l+LHL5UqbYRhtR0G9gBqUb1pIGwxfvBfDI2YZ6OLyFkiMYi9lkOl2AOkOVAuvzOEReC4RJkzBMEiyJbREFDAswp2kOqyx3N7UfXFrTNRCgHT2AYYDPfiMs8OU4jJMVkE7RxZNVLWmqhVGlDB7cMLPqaAAhZXh8b8UyOVETomTyjSzB65ySFQvTHVz2+56k4uHivgyZxsvqzKosEyzBKU6nTpqtum/TEU+F7zGcmGcHm5uMRHkUmNQKGjm66Set2aPtgKL4TycefizCFHU5x8xNBmCWCwxo4iiWMhh0kbddrFg9sWj4lccaM5aGJwqpm8t5++5BfUsY79F1N7aOuo4n5TwjojysAzS+VlKIjEajUy7xmXns09PQ0gsAetEN8V8ILmMuIXzSa/P89phGutjq1KPmoAHl/qhQKrANePohPn+F5QauaR5pCpI+7jWyjUfldqFd6x78WZLykOXibTLPmooEKEhkJNkiulJ/YcEs14ak+2nPHNKsn2f7OoMXKoJDFgDJ8xN9dqPTEPL+DfvMo/2vzGyzyS8yAmWSQnW70w3ANLVaduvTABvFq/Ys1BnILWHKyxZadATpKSLRZh3Kh46PqcJzDF85BlobjTOvLmcxIhIZoYyRGikbhXABOmvmNdTi1t4dE2WzeWnnEonLamVFUoWG21kctCr32F3h2TgcZly8sEqpLBEYVNBgYyBsVBHQqCCDtv1vAAP5Ayuc89cjOFjZoVcQsyiExszvoC7B35QV26ajZFG35HOytPPG8DJHHp8uUsCJbFtQG66Ttv1xG8M8CTIQGJXZwZGcu+kMzO170AL3A6DCPDMDwI6T5jzJXldwHcMUDHUsYO1hR7Aem1YA7jsNZfMo96HVq66SDX5YdwHYH+Ic6sGVzErgFY4nYg9DSk1+PTBDAnxTwJc7l3y7ySRxvs5j02Rd1bK1DbtgMx8L5BU4cJZctpkycSZ3zWVdcrtrl0gqbCBQq0fyFYl5mV4uGZHMsdWfzWZhkDn5yZH16B3CCK00jYAn1xp32VFg8uQhowmhi1AFao3QA6ewxX8twfKK0JOZ1/Z0KZcO8ZEW2nUBXM4UAan1Gh7mwovEHWXOcVl8mJvMkTh8Mj6QiSld2bq16yu4F3QsdQWznBtfEOEZKZhO2Vy7TTOy2XoBEu7NaxdG+mCS+Ecn9lbLHOyEHMDMiTXCHEl6iwIQKbPYg4kw+H8uk8k6Z+RZJIhF88J0ou4CkoSDe5Ykkk3gE/DTONI3EQorLx510gHYAVrC+i6twBsLOK747yyDi0h8pHebhUiqrKKL661Hb9WOyT10rXoMaTwLh0OXgSLLgCJRy0bu9yxP6xJ3J74bznA45JXma/MaAwA7cqkktW3Ukj/AFRgKJ8MsjDLkspmJI4/LysB0MUH6QnXM+4/VoC/2jJ6A4qyZJW4NH90qTcVz4qlForSEgLtsqopqqrUfXGmcfgyeVyC5KXMfZYGj8lWBUMV00wBZSLIO5q9ycVgScK/+CA4qQMktQi4q6adTfdcx07X+PUnAWTx1mocrwvNogjHlwaVjAFDXaR8vu3T1o4IeDOGJk8plsvyiTygWGwLMAPMb1O5Fn6YpOd/kqaNkk4szF51nkcvFblAAin7vSEWtlAGDHDvEHDo8xJmH4ms0joEAkdNKKDZCBFWrNEk2TQ9MBF+MWQX7O8xp5WVctl0I2R5XAdx6sVAANWKNdcL41kYeGZedcu6QzZiAKGsLQhiILjcanNgbfrMCbo498S8W4XnHgZ+JKgglEqKjR0XXoW1IxP0x7Px7hzHMluK39oTy+sX3ai9k+72+Y/Nq63gA/HM6P8AJjLIFDPPDBBGCAbY6V2H7VBiPfBvwDBl5y7tAqSZKRsrHGypcISjq2FF3PMWG3YdywWuE+Vk4v5VYpk5BJELiPMDalvuuarIHT898H+E8Hy0zZ3OZbOzFc0CspTy9KlVq1uKwyqave7N2cBUPC2VizYzfmQRiHiEuZkGYZUpY4ysMYXew/mSBrPXet7IufxNzssGShgy5KPmJ48qrrsUD7Eg9jQoHtftiucPzXCI48rEOJyNBlnEkcR0hWIJdS+mIFqY6hZ60cWHi/jHhOYj0SZpKDK6karV0YMjjl6hgD6HobBrAQuJ5qPKcUy0MCqkUWQmedVAA8sV5equtMhon9o+pwD+HPBBmcskU2XRA5XPGWlJZmm1Rha3UBI2U32YdupDOcU4RLHmFbPtrzICzTfrsgFCMfd6USuygdz1JOCeX8XcMjyoyy5+gsflrIBzgAUK+702BtenAVrwpkxnpM7qy6eVn5p/viFOmOICNNI6hy7htXTY998ReP51oZuLZyBV8yBYchl3oWrGhIw22YXQ/DFp8NeJ+E5LLLloc7ca3oLCytm+0YB3JO4OB+Sz/BEy+YyzZwyx5hzJJrBvWTZcFI1IOoAj0IFVgLJP4dy2Vgy8h0g5JXmZiAWlqJxIWPU2zCQn9oDFJ+H3BUmysMGYhjj1eXnPOKrqd5Jy8ap+yPKhZSOtN2A3PjiHDs4v2U8QlllnXydRADsvUoKiCKGq2IAJoWdhiy5HwoiS5eRp5pBlk0QxsUCLy6NWlEW202LPYn1wDHxBy8X2ZsxMAyZVHmWMgENIEKxk3saJNAjqQe2M/n4E2R4VkXgHl5vMRplS4HMv2lxIxJ66loqPS9umNQ8VeHkz0By8skiRMRrEZUFqNgElSasA7Vhed4dFLCIZSzBCpDbBgyEMjigAGBAOwr2rbAVLPzx5TimUhhULHFkZnnCj9QadBaup1Idz+0fU4qWXgMHB8lMihc5m8+ksZUAMC7k0CN68sUR6EjGj5vwzBJHmFeWUvmQFml5dbIBQjHJpRKPRQOpPUk4dynhyBPJYySSGBDHAXo+VsFtVChdVbaiCfzOArHxV4yaiRHAEOay7SKOrsXDBfooAY+5T0OHfGUBj4zw6SAR+fPHNC1joAoYSGhzaLJqxfSxd4PZnwlBPlvszyzvH5plJLAMWLa920g7Nv/5UMTH8MxnNRZtnlaaJNCksK0n5hpC1zdSev0wE/hPC48tEsUShVHoACx6ljXVidyfU4mY7HYBrNuyoxRdbhSVW6s9hZ6Xinw+PURiJ0Iu2XTR5QGYNeohlYLswrewQpxdcUlOPL5kwaGECKXT+jNsGmEOpTe5oc1DqVwDvEPGbAPohKsmoHzClFxGsgW1fsHBO2/Y4dj8bIvK6OzhyhKKK1BnAWtRPyxk3027HbEeXxbk+XTECoJ1gxi6ETsdIvrUdb7bEddsSH8U5MGjC10LqIGjrAVT7mQ7dibo7Gge4h4ifLOgnCkGDW4jBJ1a1Xaz8tG9+ldawxN4plSfMKYdcMMqxWlardITGOZgCWaaq2oC7xJzPH8uUEzQsV80w6nQCgoZnbfcquhvex0xB4z4jiSJJIsusnms+pWWjriUsobYi9QA1HZbBuhgFP49hDnlfSmsOKBNqYdwQ1adMwJP9oo4S3j2NpoEiRyHbn1KAdLRSyRshLAHV5R9gLujQPuZ8R8PQsxgveS2WEG9BAc2BvzUPc4ZzfiDIF9HkK6hnQ/dDVq8yKKlFbh3nFmwfY2cAB+Pn6DKfvW/uYxrGvfGrOpPk8hNGbSRvMQ1Vq0eoGj02PTGQ4B/I5RpXWNBbMaH441Dw74BhRfvueTrv07dB3+uB/wALeDhnSY9N+42I2/341GSLSW0ihVbfnX5EYDOc/wDDmMm9ZW7pbG9V/wCZ2v8Asxn3FODyQsQwOm9j69t/Q4+gzF8offY713B2/wDfAHxNwlCiArYdjqHqCKP/AD9tsBhONy+EIvhMv7yX+6MYvxTKmOVkPUV6b++3rjafg5/NUv72T+6uAwjLnkX+qP4Ycw1lfkT+qP4Ym5LTdsLFbD39cBHBx2JrZLUTp/LDEmWYbYBnHmFla2wnAWD4ffznk/3w/gcbFxzxPmoMxMgWFkjOXbTR1FZ52grUWA1AKDuK5vbfHfh7/OeT/fD+BxvXibiK5cwMY0YSylJCVtgqRST2K6n7qgPUj0wHmQ8UJPFPJENIiSw0vKp2bqR0AKmz6UR1wIy/i6c0WEOkiMEAMChkLrbEtR3iblHqOZuuJOb8QkSZdctEhTMQPLuhuo2jWm0mgNMlWbogDvs1L42hWEt5LFhHY5VCMVjEtAltgAwq/Xa98BKHid2yH2hVCyBo0YGiLdowapt9nsb+l4aXxk0VpmMuwlVtLGNkK2VMndrB8saiDtdgE1eJPEvEkMDtHJFyCNJOUKbsSM217hViJ269B2xE4l4rWLMOjxAqsuggAa6ESyCbcgaQW0e3r2wESfx7zAKhFyoKZdwuqNZB81lzr2FDofTD2Z8e8jaIaYIrAu66eY9yt7aQWv2xI4N4lSfMJEsaBXDMpOkEaY4XA2JDH709KoD8SP4d4wdIVlzEClH2RogoJ0uY32LHYFkrcEgybcu4X1TePcAfDPiH7U0w0hPL00tnVTDcsCBXMGA+h9MHsB2ID8Fy5NmCMmybKDqSGbt3YAn3AOJWZm0KWomuwr/eQMAZ+IZkVRBBLXUBLAAkLY83uCKIu6Y0OgAlNwSBhXkRHr1QdwVP5gkfTAKbK5NJZZDEvmX5b/cym7p9gBRW1uxtdnqTiZkuIZhjZNhfmXySpbsQpLmj33v/AH445o6zIyyeWbGlVlEl6QQQoatNE70N67jAMxcRypTSIxoDGQqcvKAGFszUVq7s+5+uOgbJzhIhHEwAYIjQOAAwOvZloBhYvoffHq5k6RyzarK/o8wATy2aD7LV7nYHf1x5NLOrKUViwurXM0dIKte+nfcrqu9t9xQFv5ByxHNBEdjfIK3ILfgSAfwwkeHMrer7PFqu70C71B7/ANdVb6gemI38sSbkIdItjcMwOmwAANO79bHp+OGV43OTWhfl1A+XOARWrr5dXp/Vu72wFK+OWXWPK5JEUKiSFVUCgAEoADsABjHcbD8bpS2TyTMKYyEkURRKGxTAH8xeMm4bk2mlSJaDOwUEmhv6nAbD8MeERx5VZTKpZuZhYAT2J/ji8CJW3BBHejY39xjMfDXAOIwucp5zRQrJqOmON1kRiLGpjYNXtVDf0rBHwtw1MpxmSGJ2ZGhYutKFSyhQEClvr0AG498BoSZcBQNifQn0+vpgV4oXy4Vqq1hRt0LbC/ocVDjfglpM6cxBmHjd7aMsqssb2AVpiAQVsgDv64PtwHMy6kzEyyRKoKPoCSaxpbm08hFi6FdBgMh8fUc2zAVqANfh/wBf240/4NfzXN++k/uJjMvFOVabMStEC6xINZrppB1bD6H8Ae2NO+C/82S/vpP7iYDB8p8if1R/DEyAXiHlfkT+qP4YnZdqqzWAP8IRas36WP8Afjs5w4DUTW+4/wCv+uuH+D5uOgBJVbmxuD9D2+mJOdciyJAVAB/Mkd/+umAp+aTmNYj4mZpwbNjEPAWH4efznk/3o/gcfSObyMcunzEV9JtdQBokFSRffSSPoSO+Pm74eD/tPJ/vf+FsfQPEuOompQxDqQDqilK9iaKrvseoJ3wE9chECpEaWqlVOkbKeqj0B7jvgfnIooiimOICRtC1CWFkAU2kUoIAFmhsBiGOLznfVDppjtFPdLQbttv02/PHZnOuyjW4rZl0LmENbjm077+nt0PYPRxOJ2ry7Kr1bKydEBagSPrQHfp1xBzfGoHYO8MjOo2Y5GYmiKI97B6YdkzJpbcg0h//AJR2KLe4q/W+3fe8JnLgsplFihsubPSuhD9SL3B6nvvgLDw7KKo1BYwCARpi0EWO+53rbtiUsKgABQAOgAFD6YrsfE5QlCRTo0i/s+YJNix1Ntsps77kXvseTjUpTUGBCuA2nKzmxuGAW76qeYWOm3qFlVQOgx7gNwTNStJIsjFgERh9w8fzAk0zcrduUbqRv1wZwEPjDgQuWqq/WKgdRW78vX1xVMu0K6X1QACm81fs/R9kclV2AayKO5v0xcM6jFGC/N2skf2gEjFYSSQC7kPNponMdV33Hlk0b69DgGoQPMSpIVn6MQMuZLuy3ygtYYdK6d9RpGWeLVGVeANfzL9msliKYAelAbbnBKKGLYGXN2y2NpaGpdt9JpgB0JsG++HvuwAfMzQBJAAWTbahto2Avax1+mAExFWUajFTSkFqy3Xl13RokG7q29umEOQ/VeV2JWxla6bkVKCaTSL60AfXBp36qrSMWYqDIxUgrQ5LTcX3qupsjDL50MAFPyA2Q0fT9ZiGjrrYsDf+AD4IATcULEqQgeNYDuCz6tpaUaEVaavnQ181N/yE9bZdb0hjcUe/z1GAJxTAlW7jZt+YURzGZClispjDGwqtEBpAKki0sDlLdfXsMdJxVvKYCQlhRLB4gQL00eTSN67XuKwFH+MsJTI5FSCul6o1Y5DtszD+0/U4zDhxeKeBgObWjqL62QR06XjUvjW95PJEtruQ822/Id+UAfkMZGZDy77r09t7/jgPqfhedSaPUpBAJX3BGxBHY4yDg/i3LwcWzsk2oRzSFA3UAoSNxV71ttteCmX8Sy5bhqZsAMZnNj9VSSzMTXqaX8sJ8OeLcgkatPIomZSzlYzYLHcWqn8vrgLh4T42mZeZFimQrTETIV+b5SAexAsD26YNcbzHlZeVwANKE3sKoE3gBwbxbk5CvkTKxY7puGvfcqR/bhHxG4mEybpe8tRgb9GoN9KBwFE8Aw1keKZmT5DC0f5IS35+YPyxafgt/Nkv75/7iYzh+NLHwwQRudc0knmKK2FqKb2KgV/740X4KH/s2f8Afv8A3EwGHZCO4h7KPr0GCUHD9Vb0PXsD2v0BO2GfDJB0oapkA3+l/ng7wcaCzAiulHp7Xt64BUnhlOrMebnUKQxA/WBJIAomrN4ZzsKfZIwBRumNb0GPf/ccHeKyhYjJXKdIajt360vTb8x0wN4hFCMqhWVCSpJFjUDfQ7dfy64ALmuGqF22K/tXbA7g1uPyIwJYVg3lZy0XY6dqP8R6b4DSNZ3wB/4dfznk/wB7/wALY3Di8cqNLIxZIrFMc2yg86Hp5Z0WL6XsCLF3jEfhz/OmT/ef8LY3XOzt5kwuShYAWaEdV3IDcyFQS257A+2AGpxBSD96nKzWPtzkUykczaDVUSBtRF3hxc+G0FZUteZx9sc7FhXRCCOYCyPYbb4Wcw2zGSWjdjz8vtuOu2/5k7nucSTIdenXIC8hH6aEEBTewG5FN03YADpgIj5hAguZdJYjV9sl6hQ3XR6hb32BY+xbDK6hA6lida1nJzaj5qby7qxWn64lLnmcHembSNK5mI7Doy8vU0oO2+o10GEw50EhfMZQVAB+1RE7WSwG9mxRPpe2AbjzMbnnkUL8zac1mNQAAQECl9Vv3N7nfEg5nIqN5pP1us05O6hW/WvoB9Dv1N4Vk5Xf9EzSVpZiMyho7jTyqdiN/fb0x4/DsxvXnNTULzVWN+baPY7Db3PpuE/g0WXV3WDXqAUMCZSAN9NBzQ77jrvgvgLwbKzpLIZL8vSqoTMZL0k8xUqNLEUSbN/gMGsBB40B5L2LG21X3HYsv8RgDGbC2Oqld1FEA6gK8/uwIB339B1Pcc/QP9B6DuPVWA/LAaCHzGfQNVClW46o2BRMdgAHUBfXAJgqy2imVQEJA5e1H746vTtuRhEUaDYoaAFALWxOnb74/X6DEt+HSgigdO+oXFvV6R+j6Gh9L9sJnyE5ACoAT31RHQASdIuLcHAJDFuYagbJahICflAH3bMNrH5H0OHCWA2800e/n+m21b73f4YSuR0r95Gde+jZW07CzyBBvX54fizLooVPlGr5YyR7dX7k374CK5O5QzetN9o3ul35enMenSlPY48kY2202liwNHMWKKkbBaHbp21AXviRLxCcdKO1WIT1Bo0PMsgjcfxwkcSnKlh6Ch5JskXqr7yiDW3pa+uAovxsa8nkjR/SHrqv5D+0AfzF4yDGxfHAscpky9FvNN0CN9B7Ekj88Y5gL94UzyvwzNZZ1EhDAqvca9gR6lXGqh6/hgT4biic+W+WeSXtoCHp1+dTQ/GtsV7KZt42DIaIIP5GxfruMX/wJ4pyscskuY5Xdr2HKB6ADoNyfxwFp4F4cy6uHOVRNXTVu4a7sEbKb7LWAXxH4gJVnYfLHKIl92qyR+f9hwZ8R/EHLxqBARK+qwqk0NtiT9a2xnSxzZs+XYJDNK/oGc9/e+3pqPY4CtY274JH/s7Mfv3/APDjxickZVipFFSVIPYg0R+YxtXwON8PzI//ALDf+FHgMPyRpEP9EfwxYeFzAruebv774ruV+RP6o/hglwiJ2kpF1Gi1DrS7mh327YC45toVjqRmA0i6vp/+W/4e2BGezuRN6YzdUNu/7XX+w4lZTOo6R6wp0gqu56knm+vQYbEcmlgqx6V76VDUT32v88AFhmUElVOn0Pp0wNbrgqxCXfoQd/Ue3bAp1PcVYsfTscBYvhx/OmT/AHh/uNjd+Kslvpy7h73kWOI30v5m3sWu/vjCPhx/OmT/AHh/uNjds/xGEO6MMuGF2WkQN0G5BGx3B39sBGkytgqVJ0oST5MAEur9Sj0YDl3oYeMhPmMFkB6qDHDYJIB077kAfrdR61geoRU1NNCY9Vai8PYFiury9zpFk9aF++OkiHMnnRBlt23h1BaB3+62UDe/fATZVIWgJCxatSxwWApIvfajQYHrsPpj3LPzx3HINJpiVy9HfqSNxQP6tdMQmhBpfNi1EawA0FldLHaobIohrH7I362lAjcqSQktRWpITsF3q4TYNFjd4BYlmtgGzK9gwGUHqL69vx7YmZ+eU6irzg6goVWyw2UfONR6MT9dumBbFAoJmjKnVvrh32A2rL/q6gRXervDwZYW+9kibnJCvJGNgtFTpgsga1Yk7/L+IF/DzyF31tMRQrzGgI6noIrPT9o+nvg7gRwbOI7EKkSnQr/dm7Vr0k8iij239cF8AxnsysaF2YKBW5BPU0Nhv1OK0/EMs41faKFbFTMBvzWAD13/AA6diMHOPxq2Xl1MUULqLAWRp5rA9dtvQ0cUKOHJ6OSaUISI6EY3ZQkfr1JoX6kfiFlmz2WU6GzBB26PN2QULvrpYH1Ox3rCM5nctys2YYa7KhWm5t9OwB/a7DFezP2QKPMln1SHzPkW9gUur2H3I27d63r2aLJXEmqceWTS6V5tUhkK9fW9gex74C0GRHEbo5bzGLIT62ByiUHT02Aob9MNLou1KkkkaB5NEbNV6eg6+u14T4fmSSBfJZzHGdOohlLA06lQvzDS3XBDU1sLHKvrJdWCCdt/et+2AglUFAMqlgjJQgsmzuOXr136bbdcM1GAVIRgNj+gGhzua23PJW/p7Ymu1kv5jaLAIHm2LLHYVttp9tj7YlqkOvR5kmoLpK6n7LVn3oE363gM9+NpByeT7feGqr9g+m35Yx5eovp3xu/xO8OT53LZVMqhk0OWOtgprSQCS9Em8Zwvwv4keuXX8ZY/+eAtPBvhjBmsjG4cxzsCQ4sjqRzKfp7EX7YpnH/AGeyls8WuMf8AzIzqUD1PQr+IxunhdMzHlYEzCFpVSnOpSbGw3BprG94q3xH4PxXNuI8vpXK1uokCsx6kue47BQa2s9dgy3w9wGWdgiaSWIIVW5jV2LUEJQO5avbG4eEvCKZZQSiq3XSpJF92Zm3dvyA7Dck5blvhrxOJw8SKGHQ+aoI/EGxjYfCpzYyyDOqpzC2GZWBDAHlbsLI67dbwGE/Erg7ZfiE9jlkYyoexDmz+IbUPy9caH8Cv8xzP/wDob/wo8N/E/hDZ94Gy5QsiurBiw2YqVqlPocGfhVwKXK5OZJAmp5mYaWJ20Iu9gUbUj8sB885X5E/qj+GD/grO+Tn8q56eaFP0fkP968FYPhZxMKo8lNgB+lT0+uHV+F3ExuIkBG4PmpsexwFs8feAmZjmckAHO8sQPzf01H7R7r36jfrmEvEpV1Kxo3uO9+/f8MfSOU87yY9cREmkFwHX5tro3vjKOL+COLz5ts15cKSa9SaZF5aPL23IFWT1wC/A3gMkrmM6pAA1Rwn6WGcencL+fpileM59edzB9H07f0QB/uxvXC/tIgVs3EqSAU+htSk7AMO4vbatt+uMi4r4Hzk080oWIB3ZwNT9Cdv1OwwAz4cfzpk/3h/uNjcuJCRZJD9/osGx9nCbigAZBfX17kC8Zj4F8FZqHP5aV/L0IxY0Xv5GHdAO/rjU+JNI5kQhymq6aBWQqAOUW3MdRu/bptuEdXkGnaY81lS2WBO/y0BVDTV2Dz/l7HmHAJPnE7Dd8vuNLAFSKG9g9ug7bFqHKHX5gi3LEkfZow225313zKdAPrZwmSAgC42L9FYZVNhXynmrsN+1DAS3aSjTysb5WDwDa9NDbflOvcdhhqWdiLHmqdW1y5fl69Oux1dPQfmt16N5L8rltoI733Fb9QVG/XphswEs1xyWbbUYIa6agu56i9O/f88BzZh1OkNK+x6zQC7W7r6b/hf1RLK24EkpsdftEIoBiNXTvo679SNq2lxRa5gdMkbFGpniirVQAOrc2A1AdwCO2HTwg/6cCvSKLYEkgbr0/wCWAVwCWyfvCxA3UzI533DUo2uyPw6YNYE8H4cYmNzCQkUAI402vY8gBP8ACydhgtgGc5llljeNvldSpr32wDbwhlgoAVzpNimAN3Gb3odYVP5+uDedyqyoUa6JB2NG1IYbj3AxWvIkrQYGtabmze46rd2SLsj88A9J4YhYANHMaoAl0sVrrvv+kbr173vhUfhKAsXPmh7uyyk367WLrb8fXfDT5YFNQRwyoQR9pro5sEht9iWs+tYb+zMd1y7tasP86FEMtdLo7E16dcBOOTjyxRY0Om9VemyoNy6gCl6UcMwggE0BpFAVubFCvviKGxOJSZRY+U+cbptmZtJ3BGr09vxxEzSSluWNtHLRLyg8vqAh63vub2wCSF3YA7jRp3sbWzfpgCvUCtwSPTCVegR+A5TXa7++s2Av03Pc49zEMxOpYzYYNp1SAHbmH6PYWelUa7HcPx5AEHX5wJ35RYHQ7WnqCOnQ4BDZ/Kv5cUkjeYNKAKZFIL1pFhr39dR6Nv1xEfPZCXU+uXoWNHMLsFDltiNtNbj1AxD4/HlUmBcyxuD54ZFTrsF2O5KrEaFdL9MDGOTFx6syRDG6sV0c0agxuLBuj5QO2/UdQQAs+YfJhVtn0nXppp72Yh9wbO4Y79gSNhhKfY53dVMxkok80407av2gF2ax06jAXPxQopQtmnMDEEL5QK+YoZt9ttLkH6k9sdwfMZeOZSiTB/0TWItO4Kj5TsoCgcnoo+oXFeBQ2G59WnTfmSdNOj9qun9u/XfAhMtkS7Rjzta6v15+byyofSdXMQa6G7P1wai43l2BImjADMu7AboxRutdGBF4AR8Gyi6iMwCWZTKwMZLFZvNDNQ252APsF9MATfg0L6+azLualk3o2dNPtR9MSchl44E8tGRVDbgsSbI6Es12a6YCcH4Nk4ZkdJdTRxsRegqoF2bA5KWeqBGxHYYgZvhmRXzJJZZHV5mXUUVgWaN3pSE6aHcA9y5HUjAE24TkwzxhVuGMOwUyAKp1KNw9XyNt1298OcLyuTmAYKwICgavNQkBQVoFual+ve97wxDw3LCHMxfaivn3GxLRh1G66Rt1NsbaySxOEcT4XlGaAxyMgAk8tcuqlBdpJJSqQtPIpLdAQpPQ4AnwzLZSdS0asQCTZMgIMiK5rUb3VlO3S+xxG4rlcnDtKHCtoAppTdUi9G/pge/vWJfDs1lYEZRmIjbF7LoNiLA2rZUAA/ogYB+LM5lHliMjSOOYL5Lrp1KVJ1f0lNED2N4BkcR4baFGfc8v6ZrKmq+f1IHvqHqcetJkWiBBbQxIUBZgTqC2AA9+n0IwEhh4f0RcwnlkoKaKwWVmJog7NHGBvsRY23w95OSUtAv2rVDKYxzx7HSVbcitOhS1noCTt2AvBxHh0RV9M2tSOapjuNrrUeWz32372LLZ3NtICpGpCQ2lsvKbUFWq1NFvSu/Y0cUyHPZKMO4+1GnINmIVpYMSNhy+Yo/IVsBi3wcIdUjaJQfkA1TSKVVQukctg0V3ApT+JwESKJdl0KT6/ZcwNgtJdntiRLl0Jry1K77HLSnlU9L1fNybHvtXXDo4NMA3JEQwOoHMTV1ta22B7+m/WzgbLxGItzT5UHmJvMzbEgkECxXXptQO2AmtEGJLKCQuon7LJdruCLbfYAVudhvhibJgM58pCbtj9kkbrvtz0293X/njp8wsZ1s2XWpCGZsxPQIAIFkUOvymgb2w3NmkFKj5UsE16fPmJ0jmVtrOnRzfj3vAOHKq3yRKoW2XVk3Nc2ogW/WyDQHUEj28nyS69AhQB3BF5JmFhSLLaqvc0dqFjvhEOZilcxpLk2ZiNCCSQkkA2KB5SKO498TTwGdTrjXL6u2pp9iFA66jYu+w2r3wDvhnIrHI2mMJ92B/m/l+ljXZ1b71v9TWLJgH4f4MYGYlYhtQKGQk7k76ydqr6b4OYDsQc9wqKUkvGjkjTzenpiRlP0af1R/DD2AGPwWFjbQRE6dNkXtvt06cx/PC8pwXLxsGSGNGHQqoFbEfwJGCGOwA7iXD2lIooB3DoWv8mWv7cMxcJYAW0RIogiNgB3OxkN2d+u3veC+OwApeE/JqERolmpGFsdrXn5dvrhocDOkgtGTpCqwjYV11XUu4IJoCq98GsdgBOa4BFMVaZdbBQpokKdwTy30JAsb2BRvEdPCuXW9KHc7/AHji9mXev6529d8HsdgA0nhyEyPIY+aT5yHYarrcgbE7AA+grpjyPwvl1YMFbUG1byObYXRNtudz1wax2AAP4Qy12qslVQVzQIrmF3zECr9yepJxJPhvLcv3XyrpXmagNWuuv7W/5YLY7ABcvwCJNWiFBqUqfvH6HTfb+gu/XYY9l4HG0flNDG0e50l2I5kMbdt7RiPxvrgzjsADl8PRMWLZeMlr1HW29liQdtxbtt05m/aNyP5DhYKGjrSWrS7/AK1agSCCQSASp2sA9hgpjsAIPhnK6Qvkihdbttem97v9RT7FQR0wuXgEDAK0YKqSVFtsWOpjd9zgpjsAAm8I5U2PKsH/AL2Ub31FHY1tY3rl6bYVJ4Yy7MWMC6i2okSSAk1V7e22DuOwAQ+E8odzCL/rv3FHv+P1364ITZZvK0RP5bAAK5GugD31Hm22sm++JeOwEGXLzH5ZgNh1jB37n5h1wibKTlrWZFXbbyr+u+rufywRx2AHfZJ6/Ti99/KFe219fxw5JlZCWqagaqkXlrr16374m47ADmyUxr/4ggi7pEo7mtiD0BA69sKnykx06ZytCjSJv77g7/TbE/HYCLl4JA1tKWGmtOlRvSi7AB6gmv6XsMSsdjsB/9k=">
            <a:hlinkClick r:id="rId3"/>
          </p:cNvPr>
          <p:cNvSpPr>
            <a:spLocks noChangeAspect="1" noChangeArrowheads="1"/>
          </p:cNvSpPr>
          <p:nvPr/>
        </p:nvSpPr>
        <p:spPr bwMode="auto">
          <a:xfrm>
            <a:off x="155575" y="-914400"/>
            <a:ext cx="2381250" cy="1914525"/>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sp>
        <p:nvSpPr>
          <p:cNvPr id="10244" name="AutoShape 4" descr="data:image/jpeg;base64,/9j/4AAQSkZJRgABAQAAAQABAAD/2wCEAAkGBxQTEhQUExQWFhQXFyAZGBgYGRwfHxwhHx8fGxscICAdHygiHB8mHRwgITEiJikrLi4uIiAzODMsNygtLi0BCgoKBQwNGwoFDisZExo3KywrKysrKysrKysrKysrKysrKysrKysrKysrKysrKysrKysrKysrKysrKysrKysrK//AABEIAMkA+gMBIgACEQEDEQH/xAAcAAABBQEBAQAAAAAAAAAAAAAFAgMEBgcAAQj/xABPEAACAgAEBAQDBAUHCQYFBQABAgMRAAQSIQUiMUEGE1FhBzJxFCOBkTNCUnOxFTVicqGy0hY0U5KTwcLR8CVjs+Hi8SRDgoPyFzZEZHT/xAAUAQEAAAAAAAAAAAAAAAAAAAAA/8QAFBEBAAAAAAAAAAAAAAAAAAAAAP/aAAwDAQACEQMRAD8A2zMzrGjOxpVBZj6ACydvbENeNxH/AEn+xlH/AAY88S/5nmf3En9w4IA7bemAg/yxF/T/ANlJ/hxx4zF/3n+yl/wYaTPz24OWI03pIcU1aenoCS3XegPWsJfiWY5SMq1EkMC6WKqiN6IO/e9um+wPfy1F/wB7/sZv8GHspxGOQlVLWBdMjrt0vmUX+GPcjmXe9cTRV01FTf8Aqk48b9OP3Z/vLgH8xOqKzuwVFBZmYgAAbkknYADAuDxTk3ieWPMxPHGCzlHDaQNySFsgAb9OmIPxJngThuZbMgtEFBKg0XOpSqX6M1A+xOMh/wAnMg+cmgzGWaFony6Mcs0jK7T0SNNHRGBsO/uSQMBv0eaRjpV1LaQ9AgnSbAb6GjR70cPYxdPEA4ZxLi8oheSGNsojBWFRIV03uboXQUdyBsN8XLjvxFigmWJYpJCrxDMEChCs1aCepc7jZdt+t7YC1Z/ikMJQTSxxmRtKB2C6m9BZ3OFZniUMbBHlRXNUpYAnUdK0Ls22w98UP4qcKjzrw5MRN9pdHeKeuWPQCwXV2LsADXb6DAPwbxHJzIOI5yK85k43XMsSxYNGUVG0XVlSe2xv0wGxY7GTce+JOY8p548uyR5XMRtMjNvJDIgMZDAEAlmBKgnbT1BOCnGfiY0L8RUZUsMnHEwOscxl01Y7LzA7WdjgL7n89FChkmkSOMdXdgqi9hudsJ/lKG1Hmx25pBqHMdOuhvvyc23bfGf/ABQ41E3CNeZhIlnjPkx0JCjFL1EjYaV6sOl7YovEY4zBwK0uXzsuuo/sFI+Xr6jpX8cB9CY4nGfZ74mBMwFTLs2WGbbJSS6gGEwqgEOxQ78xPY7Chaf8s8zmcxmsnFkARDII5mkkXSsToaYgXqJpuUWKoE4C88P4hFOpeF1dAxXUpsWppgD0NHbbEHxB4oymS0fap1i13pBsk112AJoX16Yy34T+JpRkspk8kkc02p3n1vp8pGkYK1dW9So3or+1eDXxLlhkzXlGGKWWPIy5iQyrY8tDaotg6WZwbcUQt1vRAXTKeL8lK8UceZidpQ2jQwN6BqYGjynTvRrocG1YEAg2DuCMYT4Y4PlmyuZzC8PYzNkPMJDMkR1mUOEJY6eVQOl7MO5uz8G8bmDLcJSDJVBmQYkBlFq4GlVBNmi18x7du2A1DHYzHgvxRlmOSDZPSMxM+XciQcsi1QG3y0wJJ96utyP/AOopfPpl4ss7QfaXysk3UiVReyC+T1Y9gx2rcL7jsZv4f+IsmdzUCRJBHlpiwXXKPO+7vXyDa22oAnazZ3A0jAdjy8VLj/AsrJLIZ5Z6NuYwCU5kEZIpDqNRg1Zoi6F7jMz4O4cv3bvOAAdqNU7M2xEfYv0vsl3pWg0DVhtswg6so+pGKHxLwrw1nVW85aZgFRG02zqx38shQGUAEEUO+G28LcKYkGDMMY7s+VOLoxxncIDIbRd975iO5wGhxyBhakEeoN+2FYC+E4oI4BDlopIooydKyI61qJYgeYLIsnBrAD/ECXlcwACSYXFDr8pwLzpyeY8pnnjDovKRIgYXpNgncEFR098WM4A5fxPBJ8rIeTXvqXl0h73T9kg/QjAMjL5QrpbN+YDpvVMh1FWDgn3sV9CRj2WHKMug5vl0NGR5y0Q2rqO5Grb6D0w7/lHFZFJYvYlh003+p/TX8xiTLxTTH5rLGIwL1a+3rWi8BCiymTUg+eCo/UMoKHsLB60Ol+gwUizCPMCjBqjNkG+pWsQn4+o6+SKXUfvegsi70eoI/DErJ8ReVA8aIyEmiJNtiQf1OxFYCH468Pfb8jPlrCs4BRj0DKQy37WKPsTjOuB5Xiw1xfyesebkZBNxB5AVIj0hX0j5iFUUqmidyOuNPznE3iALoigkgXId6BY/qfsqT+GIw8Q9qjuwPnbv0/8Al4DKvHXhzMwrxUsqEZ05aLLAOWkkaNk2AoEnSpZr6e43xccv4VzcXFpMyogeCeJVYsWuJolVEIXo5NX26ncVzWMcdjLKSI9V0pLG7IBIFx7WCMPZbjgkbTHoZt9g57df1PfAVfxfnOJnOxQ5GOHTEqylprHmliyMFI2pRuwG4sH0BY4l8PpHm4g0bIv27LBXajpWUNzELd0w3+t373vzpv8ARL/tP/Tj0TTf6Jf9p/6cBQs74Qzs/BTk38hJyirSkkEoQQzNVlmCBfQWTvsANzPgDPTy5rzTAkeehgEzKzEwtDotVUjn1BTvYAvrtzX/AD3iJIXCS6VcgELqYmidI6J64QPE8WhJCQEcEq3PvTBT+ptzMBv1JwAvx/HGnD/sxZA8qfZoGkIADFCLLHZBoVrP4b2BjO5NEjcIyKTZdpIMxE7ss8ZX7tI1IFGyxKtQr09dtG41msjxCCSOdUmij0uwt7BJIQrpUNZNgBdzdd8AsrwLgqmExxRIYpRIrDXZZDQBdlJI1Mpq+al6jYgxF8OM02YlSSWIZU58Z9XUHzC/Nqi0nYLuOa+3Q6qU3wLwzm4M/wASnJh8vNhCu7WCoZQvsBq3PfagOx9vEsIEbF1AkXUg5rIBAutNgWR9cNx+K4GoK4JJAACubshf2fVl/MYDPuA/DHOZZMjJHLBHmsvKysyhirQszMQ/QudzQ5dm62Lwc+I3gzMTyRZvJlDmEjMUkcmyTRm7Q/WyKsWD1FYteY4/Gi6iy15jR7aydSnSwoLex79MS8pmzKgdNBRuhthf5rgKVwbgGfzAkbNrBlF8gwxQQ8yqSHXzGo1yrIwCg1viDkvAOdXL8LjaaC8lmTIaVq0WSN75m9tvm9t9I1S/sp/rH/DgfxTjq5do1mKIZCQptq2q7OnlG43O2+Az7I/DjOxLldM2XLQ8QkzLWrVpbSAeu5pL0/0hzcu5nw14NzeUzmdkE0RhzD+cGCVJrYlnQXYRCaB+Y1VURYNyeNMsoYl1GhgrBg4KltVAgrYPI35YT/lvltSJrTU4DKCXBo72eTlFc1nbTTdN8BVPCPgXOGfLz505ePyHeZFhjpmaYAyK9UoCt3F32oVjUsVpvGUA6sgNXuzdqsfJ8w1La9RfTD+R8SrNII49DOU1hdbA6T0JtNuoNH1HrgI3HQwnJVZDyAWqsRuaYbTKL0k71YuxgbGdLICsjAMxCLrLimJGoHMGyvKTsdq6DYWLN5LzCGkysLkdCzAnrfdPYYcGXOrV9mi1Ak6tQvf5t9Hfv64CpxRHVqUs8i0UdQxVjdsVQ5mmvqOmkX1vDUTKQSwjVqaldEUSBqRiAcwwpSxJ6X0BG+LXNHFCvmNBDGFI5gBsSaHRL6t/acDM/wAYyyUjRQkLRC6GIGysKATqBIp2G1/XAe+BIo1OZCKqssgRwBECCBYB8t23AaqNb3Q3OLXgJ4e4l5zTDQqFdN0CLvV1JAvpf4++DeA8dbBG+/piAOFL/pJPxa/4g4IY7AQf5MH7Tfkn+HHHh39N/wAk/wAGJ2OwAvOZWNELyy6UQWWYRgKOpJOjYd8R+E5/LZnUMtnFl0fMIpI2030sKNro/wBuDmMC40svCc+3FIATlnzUsOYjUAAAP09BYFg9mHvgNaPGcp5vk/ygvnatHl+bHq1fs6au/bDUPH8i5VV4kjFiFUCeKySaAHqb2x7w+WGfPJmYtLCTJArIBuVMlgX/ALvrikeGYx/lZxDYbZext0NZff67nAXWDj+RdlROJIzMQqquYjJJJoAAdTeHYeL5N5fJXiCtNqK+WJ0Lah1GnrYo7YonxLyh4ZxDLcYgT7tm8rNKo6g7avqy2L/aVfXFxyDpDlczxNlQyzRHMEijSKlxR6h1pALINFix6VgCHEM5l4G0zZ0xtWqnlQGv2qI2HvhWfzEEKK8udMaOaRnlRQ217EijtvtisfBW5sg+al55s1NI8rHcmjoC7/qgCgOgxX/Bea341w2RVeCDzXhVgCEUlwUF9hsR6b4DSIUgkj85MyXiAJ8wSKV5bs6gK2o/TfEfhmeymZYpBnRMyjUVSVGIFjehdC6xlvgPicnBc6mSzDE5PNqkkLt0VnA39t+Rh/VPTGr+FcuiNndChbzbE0Ks6EP+/AK4mmXy6+ZPmDEl6dTyBRZ6CzXp/ZgWnHuGVf8AKMddL+0rX064O+KEByeZBAI8iTr/AFDjH/hzxrKJwGeCaWLzHMyrDYLuWUBAqfMSTVbYDVs6ctBGJZcyY4j0dpqU3bCjdepwPXjvDtBcZ0FF6ssxIHTqV2Hb+zFa+G/C8zBwHMJmlZSyTNGjdVQx7Ag9LbU1e+BXwq8TJBw3J5cG5Z82Y9JViNLPb7/L8t1v+GA0jI5vKywHMx5ktALJl81go07MSTXSuuI447krAbMyITWkSNKhbUwUFQ4BYamAtbqxireMuCSZDhz/AGaMSRR55c15K3+jDByhH7IcXtdCvTEGfx3w/jKRQEnL5lZo5IfOG2tWBoOtjmFrvV2MBcMz4myEcvkvmpBNdeXc2on2AFnp264J8TzOXgVWmmdQ5CoC7lnJ6Kqi2Y+wGKB4p/8A3Tw39yf4TYVwfiJzXinMBzaZXLskQ7KeQMQOxJZrPpXpgLllOIZSZ/LWeQSm/u2MivsNRtGAYCjdkUe2I3DuNcPnn8iPNOZ6P3ZaRW2FkUwB6dvTBPP8ESTOZbNgqJIQ6Me7I60Fv2aiL9W9cZl8VvD80mbzGeyhZcxk44JOWt1+9LNVbldIO/VbGAv3FuJ5PLSCKaeZZG+VfvTqvstKQx9heHs7mcrC2lp5g+gMVUyMyqdgzBFJVduprofTFe4J4qj4kOE5hQA4zUiSp+y4ys5I+h2YexHfAaXx8OFcSz0WdhkKTzCWOZADa6FRRRq1UL2Ox1bYDQ+GPBmAxgzTyhSASkpIFqHG42+VgcTf5LH+lm/2jYrfw6OVkObzGSkRoMxKsmhQQY30gSBlIGmzzfji54CB/JY/0k3+0b/nha8OX9qQ/wD3G/54mY7AR8rlFjvSWN9dTs35aia/DEjHY7AdjsdjsB2Ox2OwDWZkVBrdgqruSWoD6k7V9cUvw7Jk+I5bO5YyRyq+YnDKrAmi50uO9dCG6dMXaWIMCrAMp2IIsH6g4agyMSG0jRTVWqgGvTYYDKvhDw3MZLO53J5h7TLRjyiRQ0O7PqB9D1O+x1D1xF8KcShPinPv5seh4dKNrWmP3AoG6J2Ow9DjZDELJoWRRNdR6fTc7YiLwfLiiIIgQQR92u1dCNu2Ap/G85luLTT8PGYTyYotUulxzyMD5dG+ZYtJduo1eXfQg1P4XcaWXK5vgualjEiCSGJ9YIdW1KQpPzaWNiuqkUNsa7FwjLqbWCJTuLEajqKPQdwaxDHDArWuUyoo2pujt0O0Ox/HAVH4RTrlMlJlMyyxT5WV/MV2ApSdQkF9UNmm6bYCeDcoEXi/FJmEcWa8wQF+XUnMQ+/7XLQ717jGmZvJGUqZcrlpCvyl21EfS4dsdnco0oAly2WkCmwHctR6WAYTRrAVDxD4bh4vwiFYnRpY4laF1YEBwgtCR0B6EdjR7Yf+C2YlkyDNmCxmGYdZNXzWgVKPuAoHri05PKvECIstlowTZCOVs9LNQ7nDsXnLdQwizZqVtyepP3W598Az4rzKR5PMNI6oPJcWxAFlTQs98Yj4cjWbwxmY0ZTPFIZwoI1qEZGLgfMOW9/fG5ZqF5BpkggdbumcsL9aMWE5XJlDaZbLoaolWo13G0Q2wFA8PePo8zwphK4Dpk2WaV20/e0yKm4AZ3VS9A3023wK+FfEskODxLmszFEYcyZgC6hgUYMtKdzfTYWQTWNXhyWldCwQKoN6Qdr9a8ur98OCA/6KL8//AEYDL4PG0r5f7dEJXjk4ppESgsxhEQQqFF9l8zSP1sO+P+G8Nz2XX7H5DZ6R08kwafMvUNRcLuFVbLFhy161jTgJB0SMf/Uf8OEJHICSI4gT1IJs/jpwGQeLONZceI8jL5yGOGPRNIDaow8xSGPQEE7+nfBY5Jcjx8552AyechKib9RXIQ0zdF1aLBOxvGlfe/sRf6zf4cKPmkUyRkd+Y/4cBjy8Gyk3iKOSKGJ8kwZSyqDC04jaQ1XKzACzXcHuMW7gXi7JS8UzaJmIm8yKBY6YU7L5upVPRiAy7D19ji9qgAAAAA6AY8WJR0UfkMBjmR8Htw7xFlvKBGTzBkkQD5VZYZbQ/wBXUdPs1djiw8J8Q5eaXOZTiITSmalELZhV8t0vdFZxp1J00jeq98aJhEsKsKZQR6EAjAUH4acFhhzXEZsntkpGjWKiSrMqkyFCeqBmoEGr1AbAY0LCQtVXT0wrAdjsdjsB2Ox2OwHYzzj+Z18bgj1TiKDLmWZYjLpZi1RB1Q1Q3bpv0NjGh4pyeDphLxCb7SnmZ1FQt5R+6CgoNP3v7J/Oj7YChtmnbhU2ZSacS57PeXlPvZrjQy6UCDVfQMaHXYe2L/4UyKvImaibMLEEkh8uWWVtZV1USskh5WtH96IvfYRY/A7qnD0GYj05HdV8k87UQGb73agb272fYHuA8IaGSZ5ZllllIoKgRURbpFXUxrUzMSTuWOAALc/HXUPII8rllZ1EjhWlduTUoYKaQHsf7MA/FqlYcukLziTO8Q2KzS6hEGa9HPspQA6RQ5vpi3x+HWizOamgzCp9qKmQMmplKroBjOoAbdmDb79NsJzXhYHN5OfzVVMohWKIp2ZQjEtrHNQ2NbehwFLz3iDM5aLOZrLEiDMSR5fJRyOXIl3SSSiW8uirch7ruB3s2TyOXjzGWjGe1TwamzCGdi81xm2kTVuAx1ixSgADbbHmU+HqrA8JzDuPtAzEBKio3EhlBIvnJJ0k2LXYVucPZnwkzSZ2U5oCfNwrCW8sVEoDAhBruypB3J3F7g0Ap3ghft0UiM+aV8w0s8UpmmUQxiQRxRodXNZ1benXtiZxXiRObzGVzYmhkzMlZHOpI4jKsAEjBU0p9QPmJs1sTY8l4QZEykX2pPJywGlViAMjKDoZ2MhvS5EmkADUL9Key3haoctl5MwsmXyzRsgKASExbxhnDVQIHRQSABfWwsuazCQxM7bIi2e+wHQep7V3xUfh9xGeXM8TE7WyZhdKAkhAYxSjttW5HU2e+LBxfhzTtF94ggRgzxtHqElXQJ1gAA0QKPMAd+mB/hnwucrmc1OsqMuZKkxpFpCFRS6SHPbrY3O+3TABviyjpl5MwJZF0ReVBHHI6XLKwXW2kjUVFabsAlj6YF+M+FPkskwjnmM2ZOWy8RaaUlZbId15rBZbJAPUYt/jDw42cOXHnLGkMyzaTHq1sh5QTrXl36dffHviHw8c3PlZfOVUy0glEfl6tTdLJ1iqHTbY779MBS/Fc32XP5DRJKIopFhdfMdvNby2kIYFud946vclu+Bn2thl+O5+d2Zgxy0XM2lHACN5e45fMZQCN6X1u9APhcs6zSzI8iTPNG3lUod0EakjzDqCgCtx0G+14Dp8PwMnFk/tgMaZjzySgLSnVqCvz8w1XdAE0vobBvwXwNXOWYrJHNknCStIzap3MFyWNW6h5UKsb+UjocTs5mGznGDk3/zXLQCWRO0sjmkDj9ZFWzpO17kGhRjIcM0Zp8zNmVkcx+WihVRYwSGfSNRJLFVskk8o9BTme4Bqmknhl8mSaIRSMFDWFJKstmlcajRNjpYNYDLeL8UOYyD5dA2l+LHL5UqbYRhtR0G9gBqUb1pIGwxfvBfDI2YZ6OLyFkiMYi9lkOl2AOkOVAuvzOEReC4RJkzBMEiyJbREFDAswp2kOqyx3N7UfXFrTNRCgHT2AYYDPfiMs8OU4jJMVkE7RxZNVLWmqhVGlDB7cMLPqaAAhZXh8b8UyOVETomTyjSzB65ySFQvTHVz2+56k4uHivgyZxsvqzKosEyzBKU6nTpqtum/TEU+F7zGcmGcHm5uMRHkUmNQKGjm66Set2aPtgKL4TycefizCFHU5x8xNBmCWCwxo4iiWMhh0kbddrFg9sWj4lccaM5aGJwqpm8t5++5BfUsY79F1N7aOuo4n5TwjojysAzS+VlKIjEajUy7xmXns09PQ0gsAetEN8V8ILmMuIXzSa/P89phGutjq1KPmoAHl/qhQKrANePohPn+F5QauaR5pCpI+7jWyjUfldqFd6x78WZLykOXibTLPmooEKEhkJNkiulJ/YcEs14ak+2nPHNKsn2f7OoMXKoJDFgDJ8xN9dqPTEPL+DfvMo/2vzGyzyS8yAmWSQnW70w3ANLVaduvTABvFq/Ys1BnILWHKyxZadATpKSLRZh3Kh46PqcJzDF85BlobjTOvLmcxIhIZoYyRGikbhXABOmvmNdTi1t4dE2WzeWnnEonLamVFUoWG21kctCr32F3h2TgcZly8sEqpLBEYVNBgYyBsVBHQqCCDtv1vAAP5Ayuc89cjOFjZoVcQsyiExszvoC7B35QV26ajZFG35HOytPPG8DJHHp8uUsCJbFtQG66Ttv1xG8M8CTIQGJXZwZGcu+kMzO170AL3A6DCPDMDwI6T5jzJXldwHcMUDHUsYO1hR7Aem1YA7jsNZfMo96HVq66SDX5YdwHYH+Ic6sGVzErgFY4nYg9DSk1+PTBDAnxTwJc7l3y7ySRxvs5j02Rd1bK1DbtgMx8L5BU4cJZctpkycSZ3zWVdcrtrl0gqbCBQq0fyFYl5mV4uGZHMsdWfzWZhkDn5yZH16B3CCK00jYAn1xp32VFg8uQhowmhi1AFao3QA6ewxX8twfKK0JOZ1/Z0KZcO8ZEW2nUBXM4UAan1Gh7mwovEHWXOcVl8mJvMkTh8Mj6QiSld2bq16yu4F3QsdQWznBtfEOEZKZhO2Vy7TTOy2XoBEu7NaxdG+mCS+Ecn9lbLHOyEHMDMiTXCHEl6iwIQKbPYg4kw+H8uk8k6Z+RZJIhF88J0ou4CkoSDe5Ykkk3gE/DTONI3EQorLx510gHYAVrC+i6twBsLOK747yyDi0h8pHebhUiqrKKL661Hb9WOyT10rXoMaTwLh0OXgSLLgCJRy0bu9yxP6xJ3J74bznA45JXma/MaAwA7cqkktW3Ukj/AFRgKJ8MsjDLkspmJI4/LysB0MUH6QnXM+4/VoC/2jJ6A4qyZJW4NH90qTcVz4qlForSEgLtsqopqqrUfXGmcfgyeVyC5KXMfZYGj8lWBUMV00wBZSLIO5q9ycVgScK/+CA4qQMktQi4q6adTfdcx07X+PUnAWTx1mocrwvNogjHlwaVjAFDXaR8vu3T1o4IeDOGJk8plsvyiTygWGwLMAPMb1O5Fn6YpOd/kqaNkk4szF51nkcvFblAAin7vSEWtlAGDHDvEHDo8xJmH4ms0joEAkdNKKDZCBFWrNEk2TQ9MBF+MWQX7O8xp5WVctl0I2R5XAdx6sVAANWKNdcL41kYeGZedcu6QzZiAKGsLQhiILjcanNgbfrMCbo498S8W4XnHgZ+JKgglEqKjR0XXoW1IxP0x7Px7hzHMluK39oTy+sX3ai9k+72+Y/Nq63gA/HM6P8AJjLIFDPPDBBGCAbY6V2H7VBiPfBvwDBl5y7tAqSZKRsrHGypcISjq2FF3PMWG3YdywWuE+Vk4v5VYpk5BJELiPMDalvuuarIHT898H+E8Hy0zZ3OZbOzFc0CspTy9KlVq1uKwyqave7N2cBUPC2VizYzfmQRiHiEuZkGYZUpY4ysMYXew/mSBrPXet7IufxNzssGShgy5KPmJ48qrrsUD7Eg9jQoHtftiucPzXCI48rEOJyNBlnEkcR0hWIJdS+mIFqY6hZ60cWHi/jHhOYj0SZpKDK6karV0YMjjl6hgD6HobBrAQuJ5qPKcUy0MCqkUWQmedVAA8sV5equtMhon9o+pwD+HPBBmcskU2XRA5XPGWlJZmm1Rha3UBI2U32YdupDOcU4RLHmFbPtrzICzTfrsgFCMfd6USuygdz1JOCeX8XcMjyoyy5+gsflrIBzgAUK+702BtenAVrwpkxnpM7qy6eVn5p/viFOmOICNNI6hy7htXTY998ReP51oZuLZyBV8yBYchl3oWrGhIw22YXQ/DFp8NeJ+E5LLLloc7ca3oLCytm+0YB3JO4OB+Sz/BEy+YyzZwyx5hzJJrBvWTZcFI1IOoAj0IFVgLJP4dy2Vgy8h0g5JXmZiAWlqJxIWPU2zCQn9oDFJ+H3BUmysMGYhjj1eXnPOKrqd5Jy8ap+yPKhZSOtN2A3PjiHDs4v2U8QlllnXydRADsvUoKiCKGq2IAJoWdhiy5HwoiS5eRp5pBlk0QxsUCLy6NWlEW202LPYn1wDHxBy8X2ZsxMAyZVHmWMgENIEKxk3saJNAjqQe2M/n4E2R4VkXgHl5vMRplS4HMv2lxIxJ66loqPS9umNQ8VeHkz0By8skiRMRrEZUFqNgElSasA7Vhed4dFLCIZSzBCpDbBgyEMjigAGBAOwr2rbAVLPzx5TimUhhULHFkZnnCj9QadBaup1Idz+0fU4qWXgMHB8lMihc5m8+ksZUAMC7k0CN68sUR6EjGj5vwzBJHmFeWUvmQFml5dbIBQjHJpRKPRQOpPUk4dynhyBPJYySSGBDHAXo+VsFtVChdVbaiCfzOArHxV4yaiRHAEOay7SKOrsXDBfooAY+5T0OHfGUBj4zw6SAR+fPHNC1joAoYSGhzaLJqxfSxd4PZnwlBPlvszyzvH5plJLAMWLa920g7Nv/5UMTH8MxnNRZtnlaaJNCksK0n5hpC1zdSev0wE/hPC48tEsUShVHoACx6ljXVidyfU4mY7HYBrNuyoxRdbhSVW6s9hZ6Xinw+PURiJ0Iu2XTR5QGYNeohlYLswrewQpxdcUlOPL5kwaGECKXT+jNsGmEOpTe5oc1DqVwDvEPGbAPohKsmoHzClFxGsgW1fsHBO2/Y4dj8bIvK6OzhyhKKK1BnAWtRPyxk3027HbEeXxbk+XTECoJ1gxi6ETsdIvrUdb7bEddsSH8U5MGjC10LqIGjrAVT7mQ7dibo7Gge4h4ifLOgnCkGDW4jBJ1a1Xaz8tG9+ldawxN4plSfMKYdcMMqxWlardITGOZgCWaaq2oC7xJzPH8uUEzQsV80w6nQCgoZnbfcquhvex0xB4z4jiSJJIsusnms+pWWjriUsobYi9QA1HZbBuhgFP49hDnlfSmsOKBNqYdwQ1adMwJP9oo4S3j2NpoEiRyHbn1KAdLRSyRshLAHV5R9gLujQPuZ8R8PQsxgveS2WEG9BAc2BvzUPc4ZzfiDIF9HkK6hnQ/dDVq8yKKlFbh3nFmwfY2cAB+Pn6DKfvW/uYxrGvfGrOpPk8hNGbSRvMQ1Vq0eoGj02PTGQ4B/I5RpXWNBbMaH441Dw74BhRfvueTrv07dB3+uB/wALeDhnSY9N+42I2/341GSLSW0ihVbfnX5EYDOc/wDDmMm9ZW7pbG9V/wCZ2v8Asxn3FODyQsQwOm9j69t/Q4+gzF8offY713B2/wDfAHxNwlCiArYdjqHqCKP/AD9tsBhONy+EIvhMv7yX+6MYvxTKmOVkPUV6b++3rjafg5/NUv72T+6uAwjLnkX+qP4Ycw1lfkT+qP4Ym5LTdsLFbD39cBHBx2JrZLUTp/LDEmWYbYBnHmFla2wnAWD4ffznk/3w/gcbFxzxPmoMxMgWFkjOXbTR1FZ52grUWA1AKDuK5vbfHfh7/OeT/fD+BxvXibiK5cwMY0YSylJCVtgqRST2K6n7qgPUj0wHmQ8UJPFPJENIiSw0vKp2bqR0AKmz6UR1wIy/i6c0WEOkiMEAMChkLrbEtR3iblHqOZuuJOb8QkSZdctEhTMQPLuhuo2jWm0mgNMlWbogDvs1L42hWEt5LFhHY5VCMVjEtAltgAwq/Xa98BKHid2yH2hVCyBo0YGiLdowapt9nsb+l4aXxk0VpmMuwlVtLGNkK2VMndrB8saiDtdgE1eJPEvEkMDtHJFyCNJOUKbsSM217hViJ269B2xE4l4rWLMOjxAqsuggAa6ESyCbcgaQW0e3r2wESfx7zAKhFyoKZdwuqNZB81lzr2FDofTD2Z8e8jaIaYIrAu66eY9yt7aQWv2xI4N4lSfMJEsaBXDMpOkEaY4XA2JDH709KoD8SP4d4wdIVlzEClH2RogoJ0uY32LHYFkrcEgybcu4X1TePcAfDPiH7U0w0hPL00tnVTDcsCBXMGA+h9MHsB2ID8Fy5NmCMmybKDqSGbt3YAn3AOJWZm0KWomuwr/eQMAZ+IZkVRBBLXUBLAAkLY83uCKIu6Y0OgAlNwSBhXkRHr1QdwVP5gkfTAKbK5NJZZDEvmX5b/cym7p9gBRW1uxtdnqTiZkuIZhjZNhfmXySpbsQpLmj33v/AH445o6zIyyeWbGlVlEl6QQQoatNE70N67jAMxcRypTSIxoDGQqcvKAGFszUVq7s+5+uOgbJzhIhHEwAYIjQOAAwOvZloBhYvoffHq5k6RyzarK/o8wATy2aD7LV7nYHf1x5NLOrKUViwurXM0dIKte+nfcrqu9t9xQFv5ByxHNBEdjfIK3ILfgSAfwwkeHMrer7PFqu70C71B7/ANdVb6gemI38sSbkIdItjcMwOmwAANO79bHp+OGV43OTWhfl1A+XOARWrr5dXp/Vu72wFK+OWXWPK5JEUKiSFVUCgAEoADsABjHcbD8bpS2TyTMKYyEkURRKGxTAH8xeMm4bk2mlSJaDOwUEmhv6nAbD8MeERx5VZTKpZuZhYAT2J/ji8CJW3BBHejY39xjMfDXAOIwucp5zRQrJqOmON1kRiLGpjYNXtVDf0rBHwtw1MpxmSGJ2ZGhYutKFSyhQEClvr0AG498BoSZcBQNifQn0+vpgV4oXy4Vqq1hRt0LbC/ocVDjfglpM6cxBmHjd7aMsqssb2AVpiAQVsgDv64PtwHMy6kzEyyRKoKPoCSaxpbm08hFi6FdBgMh8fUc2zAVqANfh/wBf240/4NfzXN++k/uJjMvFOVabMStEC6xINZrppB1bD6H8Ae2NO+C/82S/vpP7iYDB8p8if1R/DEyAXiHlfkT+qP4YnZdqqzWAP8IRas36WP8Afjs5w4DUTW+4/wCv+uuH+D5uOgBJVbmxuD9D2+mJOdciyJAVAB/Mkd/+umAp+aTmNYj4mZpwbNjEPAWH4efznk/3o/gcfSObyMcunzEV9JtdQBokFSRffSSPoSO+Pm74eD/tPJ/vf+FsfQPEuOompQxDqQDqilK9iaKrvseoJ3wE9chECpEaWqlVOkbKeqj0B7jvgfnIooiimOICRtC1CWFkAU2kUoIAFmhsBiGOLznfVDppjtFPdLQbttv02/PHZnOuyjW4rZl0LmENbjm077+nt0PYPRxOJ2ry7Kr1bKydEBagSPrQHfp1xBzfGoHYO8MjOo2Y5GYmiKI97B6YdkzJpbcg0h//AJR2KLe4q/W+3fe8JnLgsplFihsubPSuhD9SL3B6nvvgLDw7KKo1BYwCARpi0EWO+53rbtiUsKgABQAOgAFD6YrsfE5QlCRTo0i/s+YJNix1Ntsps77kXvseTjUpTUGBCuA2nKzmxuGAW76qeYWOm3qFlVQOgx7gNwTNStJIsjFgERh9w8fzAk0zcrduUbqRv1wZwEPjDgQuWqq/WKgdRW78vX1xVMu0K6X1QACm81fs/R9kclV2AayKO5v0xcM6jFGC/N2skf2gEjFYSSQC7kPNponMdV33Hlk0b69DgGoQPMSpIVn6MQMuZLuy3ygtYYdK6d9RpGWeLVGVeANfzL9msliKYAelAbbnBKKGLYGXN2y2NpaGpdt9JpgB0JsG++HvuwAfMzQBJAAWTbahto2Avax1+mAExFWUajFTSkFqy3Xl13RokG7q29umEOQ/VeV2JWxla6bkVKCaTSL60AfXBp36qrSMWYqDIxUgrQ5LTcX3qupsjDL50MAFPyA2Q0fT9ZiGjrrYsDf+AD4IATcULEqQgeNYDuCz6tpaUaEVaavnQ181N/yE9bZdb0hjcUe/z1GAJxTAlW7jZt+YURzGZClispjDGwqtEBpAKki0sDlLdfXsMdJxVvKYCQlhRLB4gQL00eTSN67XuKwFH+MsJTI5FSCul6o1Y5DtszD+0/U4zDhxeKeBgObWjqL62QR06XjUvjW95PJEtruQ822/Id+UAfkMZGZDy77r09t7/jgPqfhedSaPUpBAJX3BGxBHY4yDg/i3LwcWzsk2oRzSFA3UAoSNxV71ttteCmX8Sy5bhqZsAMZnNj9VSSzMTXqaX8sJ8OeLcgkatPIomZSzlYzYLHcWqn8vrgLh4T42mZeZFimQrTETIV+b5SAexAsD26YNcbzHlZeVwANKE3sKoE3gBwbxbk5CvkTKxY7puGvfcqR/bhHxG4mEybpe8tRgb9GoN9KBwFE8Aw1keKZmT5DC0f5IS35+YPyxafgt/Nkv75/7iYzh+NLHwwQRudc0knmKK2FqKb2KgV/740X4KH/s2f8Afv8A3EwGHZCO4h7KPr0GCUHD9Vb0PXsD2v0BO2GfDJB0oapkA3+l/ng7wcaCzAiulHp7Xt64BUnhlOrMebnUKQxA/WBJIAomrN4ZzsKfZIwBRumNb0GPf/ccHeKyhYjJXKdIajt360vTb8x0wN4hFCMqhWVCSpJFjUDfQ7dfy64ALmuGqF22K/tXbA7g1uPyIwJYVg3lZy0XY6dqP8R6b4DSNZ3wB/4dfznk/wB7/wALY3Di8cqNLIxZIrFMc2yg86Hp5Z0WL6XsCLF3jEfhz/OmT/ef8LY3XOzt5kwuShYAWaEdV3IDcyFQS257A+2AGpxBSD96nKzWPtzkUykczaDVUSBtRF3hxc+G0FZUteZx9sc7FhXRCCOYCyPYbb4Wcw2zGSWjdjz8vtuOu2/5k7nucSTIdenXIC8hH6aEEBTewG5FN03YADpgIj5hAguZdJYjV9sl6hQ3XR6hb32BY+xbDK6hA6lida1nJzaj5qby7qxWn64lLnmcHembSNK5mI7Doy8vU0oO2+o10GEw50EhfMZQVAB+1RE7WSwG9mxRPpe2AbjzMbnnkUL8zac1mNQAAQECl9Vv3N7nfEg5nIqN5pP1us05O6hW/WvoB9Dv1N4Vk5Xf9EzSVpZiMyho7jTyqdiN/fb0x4/DsxvXnNTULzVWN+baPY7Db3PpuE/g0WXV3WDXqAUMCZSAN9NBzQ77jrvgvgLwbKzpLIZL8vSqoTMZL0k8xUqNLEUSbN/gMGsBB40B5L2LG21X3HYsv8RgDGbC2Oqld1FEA6gK8/uwIB339B1Pcc/QP9B6DuPVWA/LAaCHzGfQNVClW46o2BRMdgAHUBfXAJgqy2imVQEJA5e1H746vTtuRhEUaDYoaAFALWxOnb74/X6DEt+HSgigdO+oXFvV6R+j6Gh9L9sJnyE5ACoAT31RHQASdIuLcHAJDFuYagbJahICflAH3bMNrH5H0OHCWA2800e/n+m21b73f4YSuR0r95Gde+jZW07CzyBBvX54fizLooVPlGr5YyR7dX7k374CK5O5QzetN9o3ul35enMenSlPY48kY2202liwNHMWKKkbBaHbp21AXviRLxCcdKO1WIT1Bo0PMsgjcfxwkcSnKlh6Ch5JskXqr7yiDW3pa+uAovxsa8nkjR/SHrqv5D+0AfzF4yDGxfHAscpky9FvNN0CN9B7Ekj88Y5gL94UzyvwzNZZ1EhDAqvca9gR6lXGqh6/hgT4biic+W+WeSXtoCHp1+dTQ/GtsV7KZt42DIaIIP5GxfruMX/wJ4pyscskuY5Xdr2HKB6ADoNyfxwFp4F4cy6uHOVRNXTVu4a7sEbKb7LWAXxH4gJVnYfLHKIl92qyR+f9hwZ8R/EHLxqBARK+qwqk0NtiT9a2xnSxzZs+XYJDNK/oGc9/e+3pqPY4CtY274JH/s7Mfv3/APDjxickZVipFFSVIPYg0R+YxtXwON8PzI//ALDf+FHgMPyRpEP9EfwxYeFzAruebv774ruV+RP6o/hglwiJ2kpF1Gi1DrS7mh327YC45toVjqRmA0i6vp/+W/4e2BGezuRN6YzdUNu/7XX+w4lZTOo6R6wp0gqu56knm+vQYbEcmlgqx6V76VDUT32v88AFhmUElVOn0Pp0wNbrgqxCXfoQd/Ue3bAp1PcVYsfTscBYvhx/OmT/AHh/uNjd+Kslvpy7h73kWOI30v5m3sWu/vjCPhx/OmT/AHh/uNjds/xGEO6MMuGF2WkQN0G5BGx3B39sBGkytgqVJ0oST5MAEur9Sj0YDl3oYeMhPmMFkB6qDHDYJIB077kAfrdR61geoRU1NNCY9Vai8PYFiury9zpFk9aF++OkiHMnnRBlt23h1BaB3+62UDe/fATZVIWgJCxatSxwWApIvfajQYHrsPpj3LPzx3HINJpiVy9HfqSNxQP6tdMQmhBpfNi1EawA0FldLHaobIohrH7I362lAjcqSQktRWpITsF3q4TYNFjd4BYlmtgGzK9gwGUHqL69vx7YmZ+eU6irzg6goVWyw2UfONR6MT9dumBbFAoJmjKnVvrh32A2rL/q6gRXervDwZYW+9kibnJCvJGNgtFTpgsga1Yk7/L+IF/DzyF31tMRQrzGgI6noIrPT9o+nvg7gRwbOI7EKkSnQr/dm7Vr0k8iij239cF8AxnsysaF2YKBW5BPU0Nhv1OK0/EMs41faKFbFTMBvzWAD13/AA6diMHOPxq2Xl1MUULqLAWRp5rA9dtvQ0cUKOHJ6OSaUISI6EY3ZQkfr1JoX6kfiFlmz2WU6GzBB26PN2QULvrpYH1Ox3rCM5nctys2YYa7KhWm5t9OwB/a7DFezP2QKPMln1SHzPkW9gUur2H3I27d63r2aLJXEmqceWTS6V5tUhkK9fW9gex74C0GRHEbo5bzGLIT62ByiUHT02Aob9MNLou1KkkkaB5NEbNV6eg6+u14T4fmSSBfJZzHGdOohlLA06lQvzDS3XBDU1sLHKvrJdWCCdt/et+2AglUFAMqlgjJQgsmzuOXr136bbdcM1GAVIRgNj+gGhzua23PJW/p7Ymu1kv5jaLAIHm2LLHYVttp9tj7YlqkOvR5kmoLpK6n7LVn3oE363gM9+NpByeT7feGqr9g+m35Yx5eovp3xu/xO8OT53LZVMqhk0OWOtgprSQCS9Em8Zwvwv4keuXX8ZY/+eAtPBvhjBmsjG4cxzsCQ4sjqRzKfp7EX7YpnH/AGeyls8WuMf8AzIzqUD1PQr+IxunhdMzHlYEzCFpVSnOpSbGw3BprG94q3xH4PxXNuI8vpXK1uokCsx6kue47BQa2s9dgy3w9wGWdgiaSWIIVW5jV2LUEJQO5avbG4eEvCKZZQSiq3XSpJF92Zm3dvyA7Dck5blvhrxOJw8SKGHQ+aoI/EGxjYfCpzYyyDOqpzC2GZWBDAHlbsLI67dbwGE/Erg7ZfiE9jlkYyoexDmz+IbUPy9caH8Cv8xzP/wDob/wo8N/E/hDZ94Gy5QsiurBiw2YqVqlPocGfhVwKXK5OZJAmp5mYaWJ20Iu9gUbUj8sB885X5E/qj+GD/grO+Tn8q56eaFP0fkP968FYPhZxMKo8lNgB+lT0+uHV+F3ExuIkBG4PmpsexwFs8feAmZjmckAHO8sQPzf01H7R7r36jfrmEvEpV1Kxo3uO9+/f8MfSOU87yY9cREmkFwHX5tro3vjKOL+COLz5ts15cKSa9SaZF5aPL23IFWT1wC/A3gMkrmM6pAA1Rwn6WGcencL+fpileM59edzB9H07f0QB/uxvXC/tIgVs3EqSAU+htSk7AMO4vbatt+uMi4r4Hzk080oWIB3ZwNT9Cdv1OwwAz4cfzpk/3h/uNjcuJCRZJD9/osGx9nCbigAZBfX17kC8Zj4F8FZqHP5aV/L0IxY0Xv5GHdAO/rjU+JNI5kQhymq6aBWQqAOUW3MdRu/bptuEdXkGnaY81lS2WBO/y0BVDTV2Dz/l7HmHAJPnE7Dd8vuNLAFSKG9g9ug7bFqHKHX5gi3LEkfZow225313zKdAPrZwmSAgC42L9FYZVNhXynmrsN+1DAS3aSjTysb5WDwDa9NDbflOvcdhhqWdiLHmqdW1y5fl69Oux1dPQfmt16N5L8rltoI733Fb9QVG/XphswEs1xyWbbUYIa6agu56i9O/f88BzZh1OkNK+x6zQC7W7r6b/hf1RLK24EkpsdftEIoBiNXTvo679SNq2lxRa5gdMkbFGpniirVQAOrc2A1AdwCO2HTwg/6cCvSKLYEkgbr0/wCWAVwCWyfvCxA3UzI533DUo2uyPw6YNYE8H4cYmNzCQkUAI402vY8gBP8ACydhgtgGc5llljeNvldSpr32wDbwhlgoAVzpNimAN3Gb3odYVP5+uDedyqyoUa6JB2NG1IYbj3AxWvIkrQYGtabmze46rd2SLsj88A9J4YhYANHMaoAl0sVrrvv+kbr173vhUfhKAsXPmh7uyyk367WLrb8fXfDT5YFNQRwyoQR9pro5sEht9iWs+tYb+zMd1y7tasP86FEMtdLo7E16dcBOOTjyxRY0Om9VemyoNy6gCl6UcMwggE0BpFAVubFCvviKGxOJSZRY+U+cbptmZtJ3BGr09vxxEzSSluWNtHLRLyg8vqAh63vub2wCSF3YA7jRp3sbWzfpgCvUCtwSPTCVegR+A5TXa7++s2Av03Pc49zEMxOpYzYYNp1SAHbmH6PYWelUa7HcPx5AEHX5wJ35RYHQ7WnqCOnQ4BDZ/Kv5cUkjeYNKAKZFIL1pFhr39dR6Nv1xEfPZCXU+uXoWNHMLsFDltiNtNbj1AxD4/HlUmBcyxuD54ZFTrsF2O5KrEaFdL9MDGOTFx6syRDG6sV0c0agxuLBuj5QO2/UdQQAs+YfJhVtn0nXppp72Yh9wbO4Y79gSNhhKfY53dVMxkok80407av2gF2ax06jAXPxQopQtmnMDEEL5QK+YoZt9ttLkH6k9sdwfMZeOZSiTB/0TWItO4Kj5TsoCgcnoo+oXFeBQ2G59WnTfmSdNOj9qun9u/XfAhMtkS7Rjzta6v15+byyofSdXMQa6G7P1wai43l2BImjADMu7AboxRutdGBF4AR8Gyi6iMwCWZTKwMZLFZvNDNQ252APsF9MATfg0L6+azLualk3o2dNPtR9MSchl44E8tGRVDbgsSbI6Es12a6YCcH4Nk4ZkdJdTRxsRegqoF2bA5KWeqBGxHYYgZvhmRXzJJZZHV5mXUUVgWaN3pSE6aHcA9y5HUjAE24TkwzxhVuGMOwUyAKp1KNw9XyNt1298OcLyuTmAYKwICgavNQkBQVoFual+ve97wxDw3LCHMxfaivn3GxLRh1G66Rt1NsbaySxOEcT4XlGaAxyMgAk8tcuqlBdpJJSqQtPIpLdAQpPQ4AnwzLZSdS0asQCTZMgIMiK5rUb3VlO3S+xxG4rlcnDtKHCtoAppTdUi9G/pge/vWJfDs1lYEZRmIjbF7LoNiLA2rZUAA/ogYB+LM5lHliMjSOOYL5Lrp1KVJ1f0lNED2N4BkcR4baFGfc8v6ZrKmq+f1IHvqHqcetJkWiBBbQxIUBZgTqC2AA9+n0IwEhh4f0RcwnlkoKaKwWVmJog7NHGBvsRY23w95OSUtAv2rVDKYxzx7HSVbcitOhS1noCTt2AvBxHh0RV9M2tSOapjuNrrUeWz32372LLZ3NtICpGpCQ2lsvKbUFWq1NFvSu/Y0cUyHPZKMO4+1GnINmIVpYMSNhy+Yo/IVsBi3wcIdUjaJQfkA1TSKVVQukctg0V3ApT+JwESKJdl0KT6/ZcwNgtJdntiRLl0Jry1K77HLSnlU9L1fNybHvtXXDo4NMA3JEQwOoHMTV1ta22B7+m/WzgbLxGItzT5UHmJvMzbEgkECxXXptQO2AmtEGJLKCQuon7LJdruCLbfYAVudhvhibJgM58pCbtj9kkbrvtz0293X/njp8wsZ1s2XWpCGZsxPQIAIFkUOvymgb2w3NmkFKj5UsE16fPmJ0jmVtrOnRzfj3vAOHKq3yRKoW2XVk3Nc2ogW/WyDQHUEj28nyS69AhQB3BF5JmFhSLLaqvc0dqFjvhEOZilcxpLk2ZiNCCSQkkA2KB5SKO498TTwGdTrjXL6u2pp9iFA66jYu+w2r3wDvhnIrHI2mMJ92B/m/l+ljXZ1b71v9TWLJgH4f4MYGYlYhtQKGQk7k76ydqr6b4OYDsQc9wqKUkvGjkjTzenpiRlP0af1R/DD2AGPwWFjbQRE6dNkXtvt06cx/PC8pwXLxsGSGNGHQqoFbEfwJGCGOwA7iXD2lIooB3DoWv8mWv7cMxcJYAW0RIogiNgB3OxkN2d+u3veC+OwApeE/JqERolmpGFsdrXn5dvrhocDOkgtGTpCqwjYV11XUu4IJoCq98GsdgBOa4BFMVaZdbBQpokKdwTy30JAsb2BRvEdPCuXW9KHc7/AHji9mXev6529d8HsdgA0nhyEyPIY+aT5yHYarrcgbE7AA+grpjyPwvl1YMFbUG1byObYXRNtudz1wax2AAP4Qy12qslVQVzQIrmF3zECr9yepJxJPhvLcv3XyrpXmagNWuuv7W/5YLY7ABcvwCJNWiFBqUqfvH6HTfb+gu/XYY9l4HG0flNDG0e50l2I5kMbdt7RiPxvrgzjsADl8PRMWLZeMlr1HW29liQdtxbtt05m/aNyP5DhYKGjrSWrS7/AK1agSCCQSASp2sA9hgpjsAIPhnK6Qvkihdbttem97v9RT7FQR0wuXgEDAK0YKqSVFtsWOpjd9zgpjsAAm8I5U2PKsH/AL2Ub31FHY1tY3rl6bYVJ4Yy7MWMC6i2okSSAk1V7e22DuOwAQ+E8odzCL/rv3FHv+P1364ITZZvK0RP5bAAK5GugD31Hm22sm++JeOwEGXLzH5ZgNh1jB37n5h1wibKTlrWZFXbbyr+u+rufywRx2AHfZJ6/Ti99/KFe219fxw5JlZCWqagaqkXlrr16374m47ADmyUxr/4ggi7pEo7mtiD0BA69sKnykx06ZytCjSJv77g7/TbE/HYCLl4JA1tKWGmtOlRvSi7AB6gmv6XsMSsdjsB/9k=">
            <a:hlinkClick r:id="rId3"/>
          </p:cNvPr>
          <p:cNvSpPr>
            <a:spLocks noChangeAspect="1" noChangeArrowheads="1"/>
          </p:cNvSpPr>
          <p:nvPr/>
        </p:nvSpPr>
        <p:spPr bwMode="auto">
          <a:xfrm>
            <a:off x="155575" y="-914400"/>
            <a:ext cx="2381250" cy="1914525"/>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sp>
        <p:nvSpPr>
          <p:cNvPr id="10246" name="AutoShape 6" descr="data:image/jpeg;base64,/9j/4AAQSkZJRgABAQAAAQABAAD/2wCEAAkGBxQTEhQUExQWFhQXFyAZGBgYGRwfHxwhHx8fGxscICAdHygiHB8mHRwgITEiJikrLi4uIiAzODMsNygtLi0BCgoKBQwNGwoFDisZExo3KywrKysrKysrKysrKysrKysrKysrKysrKysrKysrKysrKysrKysrKysrKysrKysrK//AABEIAMkA+gMBIgACEQEDEQH/xAAcAAABBQEBAQAAAAAAAAAAAAAFAgMEBgcAAQj/xABPEAACAgAEBAQDBAUHCQYFBQABAgMRAAQSIQUiMUEGE1FhBzJxFCOBkTNCUnOxFTVicqGy0hY0U5KTwcLR8CVjs+Hi8SRDgoPyFzZEZHT/xAAUAQEAAAAAAAAAAAAAAAAAAAAA/8QAFBEBAAAAAAAAAAAAAAAAAAAAAP/aAAwDAQACEQMRAD8A2zMzrGjOxpVBZj6ACydvbENeNxH/AEn+xlH/AAY88S/5nmf3En9w4IA7bemAg/yxF/T/ANlJ/hxx4zF/3n+yl/wYaTPz24OWI03pIcU1aenoCS3XegPWsJfiWY5SMq1EkMC6WKqiN6IO/e9um+wPfy1F/wB7/sZv8GHspxGOQlVLWBdMjrt0vmUX+GPcjmXe9cTRV01FTf8Aqk48b9OP3Z/vLgH8xOqKzuwVFBZmYgAAbkknYADAuDxTk3ieWPMxPHGCzlHDaQNySFsgAb9OmIPxJngThuZbMgtEFBKg0XOpSqX6M1A+xOMh/wAnMg+cmgzGWaFony6Mcs0jK7T0SNNHRGBsO/uSQMBv0eaRjpV1LaQ9AgnSbAb6GjR70cPYxdPEA4ZxLi8oheSGNsojBWFRIV03uboXQUdyBsN8XLjvxFigmWJYpJCrxDMEChCs1aCepc7jZdt+t7YC1Z/ikMJQTSxxmRtKB2C6m9BZ3OFZniUMbBHlRXNUpYAnUdK0Ls22w98UP4qcKjzrw5MRN9pdHeKeuWPQCwXV2LsADXb6DAPwbxHJzIOI5yK85k43XMsSxYNGUVG0XVlSe2xv0wGxY7GTce+JOY8p548uyR5XMRtMjNvJDIgMZDAEAlmBKgnbT1BOCnGfiY0L8RUZUsMnHEwOscxl01Y7LzA7WdjgL7n89FChkmkSOMdXdgqi9hudsJ/lKG1Hmx25pBqHMdOuhvvyc23bfGf/ABQ41E3CNeZhIlnjPkx0JCjFL1EjYaV6sOl7YovEY4zBwK0uXzsuuo/sFI+Xr6jpX8cB9CY4nGfZ74mBMwFTLs2WGbbJSS6gGEwqgEOxQ78xPY7Chaf8s8zmcxmsnFkARDII5mkkXSsToaYgXqJpuUWKoE4C88P4hFOpeF1dAxXUpsWppgD0NHbbEHxB4oymS0fap1i13pBsk112AJoX16Yy34T+JpRkspk8kkc02p3n1vp8pGkYK1dW9So3or+1eDXxLlhkzXlGGKWWPIy5iQyrY8tDaotg6WZwbcUQt1vRAXTKeL8lK8UceZidpQ2jQwN6BqYGjynTvRrocG1YEAg2DuCMYT4Y4PlmyuZzC8PYzNkPMJDMkR1mUOEJY6eVQOl7MO5uz8G8bmDLcJSDJVBmQYkBlFq4GlVBNmi18x7du2A1DHYzHgvxRlmOSDZPSMxM+XciQcsi1QG3y0wJJ96utyP/AOopfPpl4ss7QfaXysk3UiVReyC+T1Y9gx2rcL7jsZv4f+IsmdzUCRJBHlpiwXXKPO+7vXyDa22oAnazZ3A0jAdjy8VLj/AsrJLIZ5Z6NuYwCU5kEZIpDqNRg1Zoi6F7jMz4O4cv3bvOAAdqNU7M2xEfYv0vsl3pWg0DVhtswg6so+pGKHxLwrw1nVW85aZgFRG02zqx38shQGUAEEUO+G28LcKYkGDMMY7s+VOLoxxncIDIbRd975iO5wGhxyBhakEeoN+2FYC+E4oI4BDlopIooydKyI61qJYgeYLIsnBrAD/ECXlcwACSYXFDr8pwLzpyeY8pnnjDovKRIgYXpNgncEFR098WM4A5fxPBJ8rIeTXvqXl0h73T9kg/QjAMjL5QrpbN+YDpvVMh1FWDgn3sV9CRj2WHKMug5vl0NGR5y0Q2rqO5Grb6D0w7/lHFZFJYvYlh003+p/TX8xiTLxTTH5rLGIwL1a+3rWi8BCiymTUg+eCo/UMoKHsLB60Ol+gwUizCPMCjBqjNkG+pWsQn4+o6+SKXUfvegsi70eoI/DErJ8ReVA8aIyEmiJNtiQf1OxFYCH468Pfb8jPlrCs4BRj0DKQy37WKPsTjOuB5Xiw1xfyesebkZBNxB5AVIj0hX0j5iFUUqmidyOuNPznE3iALoigkgXId6BY/qfsqT+GIw8Q9qjuwPnbv0/8Al4DKvHXhzMwrxUsqEZ05aLLAOWkkaNk2AoEnSpZr6e43xccv4VzcXFpMyogeCeJVYsWuJolVEIXo5NX26ncVzWMcdjLKSI9V0pLG7IBIFx7WCMPZbjgkbTHoZt9g57df1PfAVfxfnOJnOxQ5GOHTEqylprHmliyMFI2pRuwG4sH0BY4l8PpHm4g0bIv27LBXajpWUNzELd0w3+t373vzpv8ARL/tP/Tj0TTf6Jf9p/6cBQs74Qzs/BTk38hJyirSkkEoQQzNVlmCBfQWTvsANzPgDPTy5rzTAkeehgEzKzEwtDotVUjn1BTvYAvrtzX/AD3iJIXCS6VcgELqYmidI6J64QPE8WhJCQEcEq3PvTBT+ptzMBv1JwAvx/HGnD/sxZA8qfZoGkIADFCLLHZBoVrP4b2BjO5NEjcIyKTZdpIMxE7ss8ZX7tI1IFGyxKtQr09dtG41msjxCCSOdUmij0uwt7BJIQrpUNZNgBdzdd8AsrwLgqmExxRIYpRIrDXZZDQBdlJI1Mpq+al6jYgxF8OM02YlSSWIZU58Z9XUHzC/Nqi0nYLuOa+3Q6qU3wLwzm4M/wASnJh8vNhCu7WCoZQvsBq3PfagOx9vEsIEbF1AkXUg5rIBAutNgWR9cNx+K4GoK4JJAACubshf2fVl/MYDPuA/DHOZZMjJHLBHmsvKysyhirQszMQ/QudzQ5dm62Lwc+I3gzMTyRZvJlDmEjMUkcmyTRm7Q/WyKsWD1FYteY4/Gi6iy15jR7aydSnSwoLex79MS8pmzKgdNBRuhthf5rgKVwbgGfzAkbNrBlF8gwxQQ8yqSHXzGo1yrIwCg1viDkvAOdXL8LjaaC8lmTIaVq0WSN75m9tvm9t9I1S/sp/rH/DgfxTjq5do1mKIZCQptq2q7OnlG43O2+Az7I/DjOxLldM2XLQ8QkzLWrVpbSAeu5pL0/0hzcu5nw14NzeUzmdkE0RhzD+cGCVJrYlnQXYRCaB+Y1VURYNyeNMsoYl1GhgrBg4KltVAgrYPI35YT/lvltSJrTU4DKCXBo72eTlFc1nbTTdN8BVPCPgXOGfLz505ePyHeZFhjpmaYAyK9UoCt3F32oVjUsVpvGUA6sgNXuzdqsfJ8w1La9RfTD+R8SrNII49DOU1hdbA6T0JtNuoNH1HrgI3HQwnJVZDyAWqsRuaYbTKL0k71YuxgbGdLICsjAMxCLrLimJGoHMGyvKTsdq6DYWLN5LzCGkysLkdCzAnrfdPYYcGXOrV9mi1Ak6tQvf5t9Hfv64CpxRHVqUs8i0UdQxVjdsVQ5mmvqOmkX1vDUTKQSwjVqaldEUSBqRiAcwwpSxJ6X0BG+LXNHFCvmNBDGFI5gBsSaHRL6t/acDM/wAYyyUjRQkLRC6GIGysKATqBIp2G1/XAe+BIo1OZCKqssgRwBECCBYB8t23AaqNb3Q3OLXgJ4e4l5zTDQqFdN0CLvV1JAvpf4++DeA8dbBG+/piAOFL/pJPxa/4g4IY7AQf5MH7Tfkn+HHHh39N/wAk/wAGJ2OwAvOZWNELyy6UQWWYRgKOpJOjYd8R+E5/LZnUMtnFl0fMIpI2030sKNro/wBuDmMC40svCc+3FIATlnzUsOYjUAAAP09BYFg9mHvgNaPGcp5vk/ygvnatHl+bHq1fs6au/bDUPH8i5VV4kjFiFUCeKySaAHqb2x7w+WGfPJmYtLCTJArIBuVMlgX/ALvrikeGYx/lZxDYbZext0NZff67nAXWDj+RdlROJIzMQqquYjJJJoAAdTeHYeL5N5fJXiCtNqK+WJ0Lah1GnrYo7YonxLyh4ZxDLcYgT7tm8rNKo6g7avqy2L/aVfXFxyDpDlczxNlQyzRHMEijSKlxR6h1pALINFix6VgCHEM5l4G0zZ0xtWqnlQGv2qI2HvhWfzEEKK8udMaOaRnlRQ217EijtvtisfBW5sg+al55s1NI8rHcmjoC7/qgCgOgxX/Bea341w2RVeCDzXhVgCEUlwUF9hsR6b4DSIUgkj85MyXiAJ8wSKV5bs6gK2o/TfEfhmeymZYpBnRMyjUVSVGIFjehdC6xlvgPicnBc6mSzDE5PNqkkLt0VnA39t+Rh/VPTGr+FcuiNndChbzbE0Ks6EP+/AK4mmXy6+ZPmDEl6dTyBRZ6CzXp/ZgWnHuGVf8AKMddL+0rX064O+KEByeZBAI8iTr/AFDjH/hzxrKJwGeCaWLzHMyrDYLuWUBAqfMSTVbYDVs6ctBGJZcyY4j0dpqU3bCjdepwPXjvDtBcZ0FF6ssxIHTqV2Hb+zFa+G/C8zBwHMJmlZSyTNGjdVQx7Ag9LbU1e+BXwq8TJBw3J5cG5Z82Y9JViNLPb7/L8t1v+GA0jI5vKywHMx5ktALJl81go07MSTXSuuI447krAbMyITWkSNKhbUwUFQ4BYamAtbqxireMuCSZDhz/AGaMSRR55c15K3+jDByhH7IcXtdCvTEGfx3w/jKRQEnL5lZo5IfOG2tWBoOtjmFrvV2MBcMz4myEcvkvmpBNdeXc2on2AFnp264J8TzOXgVWmmdQ5CoC7lnJ6Kqi2Y+wGKB4p/8A3Tw39yf4TYVwfiJzXinMBzaZXLskQ7KeQMQOxJZrPpXpgLllOIZSZ/LWeQSm/u2MivsNRtGAYCjdkUe2I3DuNcPnn8iPNOZ6P3ZaRW2FkUwB6dvTBPP8ESTOZbNgqJIQ6Me7I60Fv2aiL9W9cZl8VvD80mbzGeyhZcxk44JOWt1+9LNVbldIO/VbGAv3FuJ5PLSCKaeZZG+VfvTqvstKQx9heHs7mcrC2lp5g+gMVUyMyqdgzBFJVduprofTFe4J4qj4kOE5hQA4zUiSp+y4ys5I+h2YexHfAaXx8OFcSz0WdhkKTzCWOZADa6FRRRq1UL2Ox1bYDQ+GPBmAxgzTyhSASkpIFqHG42+VgcTf5LH+lm/2jYrfw6OVkObzGSkRoMxKsmhQQY30gSBlIGmzzfji54CB/JY/0k3+0b/nha8OX9qQ/wD3G/54mY7AR8rlFjvSWN9dTs35aia/DEjHY7AdjsdjsB2Ox2OwDWZkVBrdgqruSWoD6k7V9cUvw7Jk+I5bO5YyRyq+YnDKrAmi50uO9dCG6dMXaWIMCrAMp2IIsH6g4agyMSG0jRTVWqgGvTYYDKvhDw3MZLO53J5h7TLRjyiRQ0O7PqB9D1O+x1D1xF8KcShPinPv5seh4dKNrWmP3AoG6J2Ow9DjZDELJoWRRNdR6fTc7YiLwfLiiIIgQQR92u1dCNu2Ap/G85luLTT8PGYTyYotUulxzyMD5dG+ZYtJduo1eXfQg1P4XcaWXK5vgualjEiCSGJ9YIdW1KQpPzaWNiuqkUNsa7FwjLqbWCJTuLEajqKPQdwaxDHDArWuUyoo2pujt0O0Ox/HAVH4RTrlMlJlMyyxT5WV/MV2ApSdQkF9UNmm6bYCeDcoEXi/FJmEcWa8wQF+XUnMQ+/7XLQ717jGmZvJGUqZcrlpCvyl21EfS4dsdnco0oAly2WkCmwHctR6WAYTRrAVDxD4bh4vwiFYnRpY4laF1YEBwgtCR0B6EdjR7Yf+C2YlkyDNmCxmGYdZNXzWgVKPuAoHri05PKvECIstlowTZCOVs9LNQ7nDsXnLdQwizZqVtyepP3W598Az4rzKR5PMNI6oPJcWxAFlTQs98Yj4cjWbwxmY0ZTPFIZwoI1qEZGLgfMOW9/fG5ZqF5BpkggdbumcsL9aMWE5XJlDaZbLoaolWo13G0Q2wFA8PePo8zwphK4Dpk2WaV20/e0yKm4AZ3VS9A3023wK+FfEskODxLmszFEYcyZgC6hgUYMtKdzfTYWQTWNXhyWldCwQKoN6Qdr9a8ur98OCA/6KL8//AEYDL4PG0r5f7dEJXjk4ppESgsxhEQQqFF9l8zSP1sO+P+G8Nz2XX7H5DZ6R08kwafMvUNRcLuFVbLFhy161jTgJB0SMf/Uf8OEJHICSI4gT1IJs/jpwGQeLONZceI8jL5yGOGPRNIDaow8xSGPQEE7+nfBY5Jcjx8552AyechKib9RXIQ0zdF1aLBOxvGlfe/sRf6zf4cKPmkUyRkd+Y/4cBjy8Gyk3iKOSKGJ8kwZSyqDC04jaQ1XKzACzXcHuMW7gXi7JS8UzaJmIm8yKBY6YU7L5upVPRiAy7D19ji9qgAAAAA6AY8WJR0UfkMBjmR8Htw7xFlvKBGTzBkkQD5VZYZbQ/wBXUdPs1djiw8J8Q5eaXOZTiITSmalELZhV8t0vdFZxp1J00jeq98aJhEsKsKZQR6EAjAUH4acFhhzXEZsntkpGjWKiSrMqkyFCeqBmoEGr1AbAY0LCQtVXT0wrAdjsdjsB2Ox2OwHYzzj+Z18bgj1TiKDLmWZYjLpZi1RB1Q1Q3bpv0NjGh4pyeDphLxCb7SnmZ1FQt5R+6CgoNP3v7J/Oj7YChtmnbhU2ZSacS57PeXlPvZrjQy6UCDVfQMaHXYe2L/4UyKvImaibMLEEkh8uWWVtZV1USskh5WtH96IvfYRY/A7qnD0GYj05HdV8k87UQGb73agb272fYHuA8IaGSZ5ZllllIoKgRURbpFXUxrUzMSTuWOAALc/HXUPII8rllZ1EjhWlduTUoYKaQHsf7MA/FqlYcukLziTO8Q2KzS6hEGa9HPspQA6RQ5vpi3x+HWizOamgzCp9qKmQMmplKroBjOoAbdmDb79NsJzXhYHN5OfzVVMohWKIp2ZQjEtrHNQ2NbehwFLz3iDM5aLOZrLEiDMSR5fJRyOXIl3SSSiW8uirch7ruB3s2TyOXjzGWjGe1TwamzCGdi81xm2kTVuAx1ixSgADbbHmU+HqrA8JzDuPtAzEBKio3EhlBIvnJJ0k2LXYVucPZnwkzSZ2U5oCfNwrCW8sVEoDAhBruypB3J3F7g0Ap3ghft0UiM+aV8w0s8UpmmUQxiQRxRodXNZ1benXtiZxXiRObzGVzYmhkzMlZHOpI4jKsAEjBU0p9QPmJs1sTY8l4QZEykX2pPJywGlViAMjKDoZ2MhvS5EmkADUL9Key3haoctl5MwsmXyzRsgKASExbxhnDVQIHRQSABfWwsuazCQxM7bIi2e+wHQep7V3xUfh9xGeXM8TE7WyZhdKAkhAYxSjttW5HU2e+LBxfhzTtF94ggRgzxtHqElXQJ1gAA0QKPMAd+mB/hnwucrmc1OsqMuZKkxpFpCFRS6SHPbrY3O+3TABviyjpl5MwJZF0ReVBHHI6XLKwXW2kjUVFabsAlj6YF+M+FPkskwjnmM2ZOWy8RaaUlZbId15rBZbJAPUYt/jDw42cOXHnLGkMyzaTHq1sh5QTrXl36dffHviHw8c3PlZfOVUy0glEfl6tTdLJ1iqHTbY779MBS/Fc32XP5DRJKIopFhdfMdvNby2kIYFud946vclu+Bn2thl+O5+d2Zgxy0XM2lHACN5e45fMZQCN6X1u9APhcs6zSzI8iTPNG3lUod0EakjzDqCgCtx0G+14Dp8PwMnFk/tgMaZjzySgLSnVqCvz8w1XdAE0vobBvwXwNXOWYrJHNknCStIzap3MFyWNW6h5UKsb+UjocTs5mGznGDk3/zXLQCWRO0sjmkDj9ZFWzpO17kGhRjIcM0Zp8zNmVkcx+WihVRYwSGfSNRJLFVskk8o9BTme4Bqmknhl8mSaIRSMFDWFJKstmlcajRNjpYNYDLeL8UOYyD5dA2l+LHL5UqbYRhtR0G9gBqUb1pIGwxfvBfDI2YZ6OLyFkiMYi9lkOl2AOkOVAuvzOEReC4RJkzBMEiyJbREFDAswp2kOqyx3N7UfXFrTNRCgHT2AYYDPfiMs8OU4jJMVkE7RxZNVLWmqhVGlDB7cMLPqaAAhZXh8b8UyOVETomTyjSzB65ySFQvTHVz2+56k4uHivgyZxsvqzKosEyzBKU6nTpqtum/TEU+F7zGcmGcHm5uMRHkUmNQKGjm66Set2aPtgKL4TycefizCFHU5x8xNBmCWCwxo4iiWMhh0kbddrFg9sWj4lccaM5aGJwqpm8t5++5BfUsY79F1N7aOuo4n5TwjojysAzS+VlKIjEajUy7xmXns09PQ0gsAetEN8V8ILmMuIXzSa/P89phGutjq1KPmoAHl/qhQKrANePohPn+F5QauaR5pCpI+7jWyjUfldqFd6x78WZLykOXibTLPmooEKEhkJNkiulJ/YcEs14ak+2nPHNKsn2f7OoMXKoJDFgDJ8xN9dqPTEPL+DfvMo/2vzGyzyS8yAmWSQnW70w3ANLVaduvTABvFq/Ys1BnILWHKyxZadATpKSLRZh3Kh46PqcJzDF85BlobjTOvLmcxIhIZoYyRGikbhXABOmvmNdTi1t4dE2WzeWnnEonLamVFUoWG21kctCr32F3h2TgcZly8sEqpLBEYVNBgYyBsVBHQqCCDtv1vAAP5Ayuc89cjOFjZoVcQsyiExszvoC7B35QV26ajZFG35HOytPPG8DJHHp8uUsCJbFtQG66Ttv1xG8M8CTIQGJXZwZGcu+kMzO170AL3A6DCPDMDwI6T5jzJXldwHcMUDHUsYO1hR7Aem1YA7jsNZfMo96HVq66SDX5YdwHYH+Ic6sGVzErgFY4nYg9DSk1+PTBDAnxTwJc7l3y7ySRxvs5j02Rd1bK1DbtgMx8L5BU4cJZctpkycSZ3zWVdcrtrl0gqbCBQq0fyFYl5mV4uGZHMsdWfzWZhkDn5yZH16B3CCK00jYAn1xp32VFg8uQhowmhi1AFao3QA6ewxX8twfKK0JOZ1/Z0KZcO8ZEW2nUBXM4UAan1Gh7mwovEHWXOcVl8mJvMkTh8Mj6QiSld2bq16yu4F3QsdQWznBtfEOEZKZhO2Vy7TTOy2XoBEu7NaxdG+mCS+Ecn9lbLHOyEHMDMiTXCHEl6iwIQKbPYg4kw+H8uk8k6Z+RZJIhF88J0ou4CkoSDe5Ykkk3gE/DTONI3EQorLx510gHYAVrC+i6twBsLOK747yyDi0h8pHebhUiqrKKL661Hb9WOyT10rXoMaTwLh0OXgSLLgCJRy0bu9yxP6xJ3J74bznA45JXma/MaAwA7cqkktW3Ukj/AFRgKJ8MsjDLkspmJI4/LysB0MUH6QnXM+4/VoC/2jJ6A4qyZJW4NH90qTcVz4qlForSEgLtsqopqqrUfXGmcfgyeVyC5KXMfZYGj8lWBUMV00wBZSLIO5q9ycVgScK/+CA4qQMktQi4q6adTfdcx07X+PUnAWTx1mocrwvNogjHlwaVjAFDXaR8vu3T1o4IeDOGJk8plsvyiTygWGwLMAPMb1O5Fn6YpOd/kqaNkk4szF51nkcvFblAAin7vSEWtlAGDHDvEHDo8xJmH4ms0joEAkdNKKDZCBFWrNEk2TQ9MBF+MWQX7O8xp5WVctl0I2R5XAdx6sVAANWKNdcL41kYeGZedcu6QzZiAKGsLQhiILjcanNgbfrMCbo498S8W4XnHgZ+JKgglEqKjR0XXoW1IxP0x7Px7hzHMluK39oTy+sX3ai9k+72+Y/Nq63gA/HM6P8AJjLIFDPPDBBGCAbY6V2H7VBiPfBvwDBl5y7tAqSZKRsrHGypcISjq2FF3PMWG3YdywWuE+Vk4v5VYpk5BJELiPMDalvuuarIHT898H+E8Hy0zZ3OZbOzFc0CspTy9KlVq1uKwyqave7N2cBUPC2VizYzfmQRiHiEuZkGYZUpY4ysMYXew/mSBrPXet7IufxNzssGShgy5KPmJ48qrrsUD7Eg9jQoHtftiucPzXCI48rEOJyNBlnEkcR0hWIJdS+mIFqY6hZ60cWHi/jHhOYj0SZpKDK6karV0YMjjl6hgD6HobBrAQuJ5qPKcUy0MCqkUWQmedVAA8sV5equtMhon9o+pwD+HPBBmcskU2XRA5XPGWlJZmm1Rha3UBI2U32YdupDOcU4RLHmFbPtrzICzTfrsgFCMfd6USuygdz1JOCeX8XcMjyoyy5+gsflrIBzgAUK+702BtenAVrwpkxnpM7qy6eVn5p/viFOmOICNNI6hy7htXTY998ReP51oZuLZyBV8yBYchl3oWrGhIw22YXQ/DFp8NeJ+E5LLLloc7ca3oLCytm+0YB3JO4OB+Sz/BEy+YyzZwyx5hzJJrBvWTZcFI1IOoAj0IFVgLJP4dy2Vgy8h0g5JXmZiAWlqJxIWPU2zCQn9oDFJ+H3BUmysMGYhjj1eXnPOKrqd5Jy8ap+yPKhZSOtN2A3PjiHDs4v2U8QlllnXydRADsvUoKiCKGq2IAJoWdhiy5HwoiS5eRp5pBlk0QxsUCLy6NWlEW202LPYn1wDHxBy8X2ZsxMAyZVHmWMgENIEKxk3saJNAjqQe2M/n4E2R4VkXgHl5vMRplS4HMv2lxIxJ66loqPS9umNQ8VeHkz0By8skiRMRrEZUFqNgElSasA7Vhed4dFLCIZSzBCpDbBgyEMjigAGBAOwr2rbAVLPzx5TimUhhULHFkZnnCj9QadBaup1Idz+0fU4qWXgMHB8lMihc5m8+ksZUAMC7k0CN68sUR6EjGj5vwzBJHmFeWUvmQFml5dbIBQjHJpRKPRQOpPUk4dynhyBPJYySSGBDHAXo+VsFtVChdVbaiCfzOArHxV4yaiRHAEOay7SKOrsXDBfooAY+5T0OHfGUBj4zw6SAR+fPHNC1joAoYSGhzaLJqxfSxd4PZnwlBPlvszyzvH5plJLAMWLa920g7Nv/5UMTH8MxnNRZtnlaaJNCksK0n5hpC1zdSev0wE/hPC48tEsUShVHoACx6ljXVidyfU4mY7HYBrNuyoxRdbhSVW6s9hZ6Xinw+PURiJ0Iu2XTR5QGYNeohlYLswrewQpxdcUlOPL5kwaGECKXT+jNsGmEOpTe5oc1DqVwDvEPGbAPohKsmoHzClFxGsgW1fsHBO2/Y4dj8bIvK6OzhyhKKK1BnAWtRPyxk3027HbEeXxbk+XTECoJ1gxi6ETsdIvrUdb7bEddsSH8U5MGjC10LqIGjrAVT7mQ7dibo7Gge4h4ifLOgnCkGDW4jBJ1a1Xaz8tG9+ldawxN4plSfMKYdcMMqxWlardITGOZgCWaaq2oC7xJzPH8uUEzQsV80w6nQCgoZnbfcquhvex0xB4z4jiSJJIsusnms+pWWjriUsobYi9QA1HZbBuhgFP49hDnlfSmsOKBNqYdwQ1adMwJP9oo4S3j2NpoEiRyHbn1KAdLRSyRshLAHV5R9gLujQPuZ8R8PQsxgveS2WEG9BAc2BvzUPc4ZzfiDIF9HkK6hnQ/dDVq8yKKlFbh3nFmwfY2cAB+Pn6DKfvW/uYxrGvfGrOpPk8hNGbSRvMQ1Vq0eoGj02PTGQ4B/I5RpXWNBbMaH441Dw74BhRfvueTrv07dB3+uB/wALeDhnSY9N+42I2/341GSLSW0ihVbfnX5EYDOc/wDDmMm9ZW7pbG9V/wCZ2v8Asxn3FODyQsQwOm9j69t/Q4+gzF8offY713B2/wDfAHxNwlCiArYdjqHqCKP/AD9tsBhONy+EIvhMv7yX+6MYvxTKmOVkPUV6b++3rjafg5/NUv72T+6uAwjLnkX+qP4Ycw1lfkT+qP4Ym5LTdsLFbD39cBHBx2JrZLUTp/LDEmWYbYBnHmFla2wnAWD4ffznk/3w/gcbFxzxPmoMxMgWFkjOXbTR1FZ52grUWA1AKDuK5vbfHfh7/OeT/fD+BxvXibiK5cwMY0YSylJCVtgqRST2K6n7qgPUj0wHmQ8UJPFPJENIiSw0vKp2bqR0AKmz6UR1wIy/i6c0WEOkiMEAMChkLrbEtR3iblHqOZuuJOb8QkSZdctEhTMQPLuhuo2jWm0mgNMlWbogDvs1L42hWEt5LFhHY5VCMVjEtAltgAwq/Xa98BKHid2yH2hVCyBo0YGiLdowapt9nsb+l4aXxk0VpmMuwlVtLGNkK2VMndrB8saiDtdgE1eJPEvEkMDtHJFyCNJOUKbsSM217hViJ269B2xE4l4rWLMOjxAqsuggAa6ESyCbcgaQW0e3r2wESfx7zAKhFyoKZdwuqNZB81lzr2FDofTD2Z8e8jaIaYIrAu66eY9yt7aQWv2xI4N4lSfMJEsaBXDMpOkEaY4XA2JDH709KoD8SP4d4wdIVlzEClH2RogoJ0uY32LHYFkrcEgybcu4X1TePcAfDPiH7U0w0hPL00tnVTDcsCBXMGA+h9MHsB2ID8Fy5NmCMmybKDqSGbt3YAn3AOJWZm0KWomuwr/eQMAZ+IZkVRBBLXUBLAAkLY83uCKIu6Y0OgAlNwSBhXkRHr1QdwVP5gkfTAKbK5NJZZDEvmX5b/cym7p9gBRW1uxtdnqTiZkuIZhjZNhfmXySpbsQpLmj33v/AH445o6zIyyeWbGlVlEl6QQQoatNE70N67jAMxcRypTSIxoDGQqcvKAGFszUVq7s+5+uOgbJzhIhHEwAYIjQOAAwOvZloBhYvoffHq5k6RyzarK/o8wATy2aD7LV7nYHf1x5NLOrKUViwurXM0dIKte+nfcrqu9t9xQFv5ByxHNBEdjfIK3ILfgSAfwwkeHMrer7PFqu70C71B7/ANdVb6gemI38sSbkIdItjcMwOmwAANO79bHp+OGV43OTWhfl1A+XOARWrr5dXp/Vu72wFK+OWXWPK5JEUKiSFVUCgAEoADsABjHcbD8bpS2TyTMKYyEkURRKGxTAH8xeMm4bk2mlSJaDOwUEmhv6nAbD8MeERx5VZTKpZuZhYAT2J/ji8CJW3BBHejY39xjMfDXAOIwucp5zRQrJqOmON1kRiLGpjYNXtVDf0rBHwtw1MpxmSGJ2ZGhYutKFSyhQEClvr0AG498BoSZcBQNifQn0+vpgV4oXy4Vqq1hRt0LbC/ocVDjfglpM6cxBmHjd7aMsqssb2AVpiAQVsgDv64PtwHMy6kzEyyRKoKPoCSaxpbm08hFi6FdBgMh8fUc2zAVqANfh/wBf240/4NfzXN++k/uJjMvFOVabMStEC6xINZrppB1bD6H8Ae2NO+C/82S/vpP7iYDB8p8if1R/DEyAXiHlfkT+qP4YnZdqqzWAP8IRas36WP8Afjs5w4DUTW+4/wCv+uuH+D5uOgBJVbmxuD9D2+mJOdciyJAVAB/Mkd/+umAp+aTmNYj4mZpwbNjEPAWH4efznk/3o/gcfSObyMcunzEV9JtdQBokFSRffSSPoSO+Pm74eD/tPJ/vf+FsfQPEuOompQxDqQDqilK9iaKrvseoJ3wE9chECpEaWqlVOkbKeqj0B7jvgfnIooiimOICRtC1CWFkAU2kUoIAFmhsBiGOLznfVDppjtFPdLQbttv02/PHZnOuyjW4rZl0LmENbjm077+nt0PYPRxOJ2ry7Kr1bKydEBagSPrQHfp1xBzfGoHYO8MjOo2Y5GYmiKI97B6YdkzJpbcg0h//AJR2KLe4q/W+3fe8JnLgsplFihsubPSuhD9SL3B6nvvgLDw7KKo1BYwCARpi0EWO+53rbtiUsKgABQAOgAFD6YrsfE5QlCRTo0i/s+YJNix1Ntsps77kXvseTjUpTUGBCuA2nKzmxuGAW76qeYWOm3qFlVQOgx7gNwTNStJIsjFgERh9w8fzAk0zcrduUbqRv1wZwEPjDgQuWqq/WKgdRW78vX1xVMu0K6X1QACm81fs/R9kclV2AayKO5v0xcM6jFGC/N2skf2gEjFYSSQC7kPNponMdV33Hlk0b69DgGoQPMSpIVn6MQMuZLuy3ygtYYdK6d9RpGWeLVGVeANfzL9msliKYAelAbbnBKKGLYGXN2y2NpaGpdt9JpgB0JsG++HvuwAfMzQBJAAWTbahto2Avax1+mAExFWUajFTSkFqy3Xl13RokG7q29umEOQ/VeV2JWxla6bkVKCaTSL60AfXBp36qrSMWYqDIxUgrQ5LTcX3qupsjDL50MAFPyA2Q0fT9ZiGjrrYsDf+AD4IATcULEqQgeNYDuCz6tpaUaEVaavnQ181N/yE9bZdb0hjcUe/z1GAJxTAlW7jZt+YURzGZClispjDGwqtEBpAKki0sDlLdfXsMdJxVvKYCQlhRLB4gQL00eTSN67XuKwFH+MsJTI5FSCul6o1Y5DtszD+0/U4zDhxeKeBgObWjqL62QR06XjUvjW95PJEtruQ822/Id+UAfkMZGZDy77r09t7/jgPqfhedSaPUpBAJX3BGxBHY4yDg/i3LwcWzsk2oRzSFA3UAoSNxV71ttteCmX8Sy5bhqZsAMZnNj9VSSzMTXqaX8sJ8OeLcgkatPIomZSzlYzYLHcWqn8vrgLh4T42mZeZFimQrTETIV+b5SAexAsD26YNcbzHlZeVwANKE3sKoE3gBwbxbk5CvkTKxY7puGvfcqR/bhHxG4mEybpe8tRgb9GoN9KBwFE8Aw1keKZmT5DC0f5IS35+YPyxafgt/Nkv75/7iYzh+NLHwwQRudc0knmKK2FqKb2KgV/740X4KH/s2f8Afv8A3EwGHZCO4h7KPr0GCUHD9Vb0PXsD2v0BO2GfDJB0oapkA3+l/ng7wcaCzAiulHp7Xt64BUnhlOrMebnUKQxA/WBJIAomrN4ZzsKfZIwBRumNb0GPf/ccHeKyhYjJXKdIajt360vTb8x0wN4hFCMqhWVCSpJFjUDfQ7dfy64ALmuGqF22K/tXbA7g1uPyIwJYVg3lZy0XY6dqP8R6b4DSNZ3wB/4dfznk/wB7/wALY3Di8cqNLIxZIrFMc2yg86Hp5Z0WL6XsCLF3jEfhz/OmT/ef8LY3XOzt5kwuShYAWaEdV3IDcyFQS257A+2AGpxBSD96nKzWPtzkUykczaDVUSBtRF3hxc+G0FZUteZx9sc7FhXRCCOYCyPYbb4Wcw2zGSWjdjz8vtuOu2/5k7nucSTIdenXIC8hH6aEEBTewG5FN03YADpgIj5hAguZdJYjV9sl6hQ3XR6hb32BY+xbDK6hA6lida1nJzaj5qby7qxWn64lLnmcHembSNK5mI7Doy8vU0oO2+o10GEw50EhfMZQVAB+1RE7WSwG9mxRPpe2AbjzMbnnkUL8zac1mNQAAQECl9Vv3N7nfEg5nIqN5pP1us05O6hW/WvoB9Dv1N4Vk5Xf9EzSVpZiMyho7jTyqdiN/fb0x4/DsxvXnNTULzVWN+baPY7Db3PpuE/g0WXV3WDXqAUMCZSAN9NBzQ77jrvgvgLwbKzpLIZL8vSqoTMZL0k8xUqNLEUSbN/gMGsBB40B5L2LG21X3HYsv8RgDGbC2Oqld1FEA6gK8/uwIB339B1Pcc/QP9B6DuPVWA/LAaCHzGfQNVClW46o2BRMdgAHUBfXAJgqy2imVQEJA5e1H746vTtuRhEUaDYoaAFALWxOnb74/X6DEt+HSgigdO+oXFvV6R+j6Gh9L9sJnyE5ACoAT31RHQASdIuLcHAJDFuYagbJahICflAH3bMNrH5H0OHCWA2800e/n+m21b73f4YSuR0r95Gde+jZW07CzyBBvX54fizLooVPlGr5YyR7dX7k374CK5O5QzetN9o3ul35enMenSlPY48kY2202liwNHMWKKkbBaHbp21AXviRLxCcdKO1WIT1Bo0PMsgjcfxwkcSnKlh6Ch5JskXqr7yiDW3pa+uAovxsa8nkjR/SHrqv5D+0AfzF4yDGxfHAscpky9FvNN0CN9B7Ekj88Y5gL94UzyvwzNZZ1EhDAqvca9gR6lXGqh6/hgT4biic+W+WeSXtoCHp1+dTQ/GtsV7KZt42DIaIIP5GxfruMX/wJ4pyscskuY5Xdr2HKB6ADoNyfxwFp4F4cy6uHOVRNXTVu4a7sEbKb7LWAXxH4gJVnYfLHKIl92qyR+f9hwZ8R/EHLxqBARK+qwqk0NtiT9a2xnSxzZs+XYJDNK/oGc9/e+3pqPY4CtY274JH/s7Mfv3/APDjxickZVipFFSVIPYg0R+YxtXwON8PzI//ALDf+FHgMPyRpEP9EfwxYeFzAruebv774ruV+RP6o/hglwiJ2kpF1Gi1DrS7mh327YC45toVjqRmA0i6vp/+W/4e2BGezuRN6YzdUNu/7XX+w4lZTOo6R6wp0gqu56knm+vQYbEcmlgqx6V76VDUT32v88AFhmUElVOn0Pp0wNbrgqxCXfoQd/Ue3bAp1PcVYsfTscBYvhx/OmT/AHh/uNjd+Kslvpy7h73kWOI30v5m3sWu/vjCPhx/OmT/AHh/uNjds/xGEO6MMuGF2WkQN0G5BGx3B39sBGkytgqVJ0oST5MAEur9Sj0YDl3oYeMhPmMFkB6qDHDYJIB077kAfrdR61geoRU1NNCY9Vai8PYFiury9zpFk9aF++OkiHMnnRBlt23h1BaB3+62UDe/fATZVIWgJCxatSxwWApIvfajQYHrsPpj3LPzx3HINJpiVy9HfqSNxQP6tdMQmhBpfNi1EawA0FldLHaobIohrH7I362lAjcqSQktRWpITsF3q4TYNFjd4BYlmtgGzK9gwGUHqL69vx7YmZ+eU6irzg6goVWyw2UfONR6MT9dumBbFAoJmjKnVvrh32A2rL/q6gRXervDwZYW+9kibnJCvJGNgtFTpgsga1Yk7/L+IF/DzyF31tMRQrzGgI6noIrPT9o+nvg7gRwbOI7EKkSnQr/dm7Vr0k8iij239cF8AxnsysaF2YKBW5BPU0Nhv1OK0/EMs41faKFbFTMBvzWAD13/AA6diMHOPxq2Xl1MUULqLAWRp5rA9dtvQ0cUKOHJ6OSaUISI6EY3ZQkfr1JoX6kfiFlmz2WU6GzBB26PN2QULvrpYH1Ox3rCM5nctys2YYa7KhWm5t9OwB/a7DFezP2QKPMln1SHzPkW9gUur2H3I27d63r2aLJXEmqceWTS6V5tUhkK9fW9gex74C0GRHEbo5bzGLIT62ByiUHT02Aob9MNLou1KkkkaB5NEbNV6eg6+u14T4fmSSBfJZzHGdOohlLA06lQvzDS3XBDU1sLHKvrJdWCCdt/et+2AglUFAMqlgjJQgsmzuOXr136bbdcM1GAVIRgNj+gGhzua23PJW/p7Ymu1kv5jaLAIHm2LLHYVttp9tj7YlqkOvR5kmoLpK6n7LVn3oE363gM9+NpByeT7feGqr9g+m35Yx5eovp3xu/xO8OT53LZVMqhk0OWOtgprSQCS9Em8Zwvwv4keuXX8ZY/+eAtPBvhjBmsjG4cxzsCQ4sjqRzKfp7EX7YpnH/AGeyls8WuMf8AzIzqUD1PQr+IxunhdMzHlYEzCFpVSnOpSbGw3BprG94q3xH4PxXNuI8vpXK1uokCsx6kue47BQa2s9dgy3w9wGWdgiaSWIIVW5jV2LUEJQO5avbG4eEvCKZZQSiq3XSpJF92Zm3dvyA7Dck5blvhrxOJw8SKGHQ+aoI/EGxjYfCpzYyyDOqpzC2GZWBDAHlbsLI67dbwGE/Erg7ZfiE9jlkYyoexDmz+IbUPy9caH8Cv8xzP/wDob/wo8N/E/hDZ94Gy5QsiurBiw2YqVqlPocGfhVwKXK5OZJAmp5mYaWJ20Iu9gUbUj8sB885X5E/qj+GD/grO+Tn8q56eaFP0fkP968FYPhZxMKo8lNgB+lT0+uHV+F3ExuIkBG4PmpsexwFs8feAmZjmckAHO8sQPzf01H7R7r36jfrmEvEpV1Kxo3uO9+/f8MfSOU87yY9cREmkFwHX5tro3vjKOL+COLz5ts15cKSa9SaZF5aPL23IFWT1wC/A3gMkrmM6pAA1Rwn6WGcencL+fpileM59edzB9H07f0QB/uxvXC/tIgVs3EqSAU+htSk7AMO4vbatt+uMi4r4Hzk080oWIB3ZwNT9Cdv1OwwAz4cfzpk/3h/uNjcuJCRZJD9/osGx9nCbigAZBfX17kC8Zj4F8FZqHP5aV/L0IxY0Xv5GHdAO/rjU+JNI5kQhymq6aBWQqAOUW3MdRu/bptuEdXkGnaY81lS2WBO/y0BVDTV2Dz/l7HmHAJPnE7Dd8vuNLAFSKG9g9ug7bFqHKHX5gi3LEkfZow225313zKdAPrZwmSAgC42L9FYZVNhXynmrsN+1DAS3aSjTysb5WDwDa9NDbflOvcdhhqWdiLHmqdW1y5fl69Oux1dPQfmt16N5L8rltoI733Fb9QVG/XphswEs1xyWbbUYIa6agu56i9O/f88BzZh1OkNK+x6zQC7W7r6b/hf1RLK24EkpsdftEIoBiNXTvo679SNq2lxRa5gdMkbFGpniirVQAOrc2A1AdwCO2HTwg/6cCvSKLYEkgbr0/wCWAVwCWyfvCxA3UzI533DUo2uyPw6YNYE8H4cYmNzCQkUAI402vY8gBP8ACydhgtgGc5llljeNvldSpr32wDbwhlgoAVzpNimAN3Gb3odYVP5+uDedyqyoUa6JB2NG1IYbj3AxWvIkrQYGtabmze46rd2SLsj88A9J4YhYANHMaoAl0sVrrvv+kbr173vhUfhKAsXPmh7uyyk367WLrb8fXfDT5YFNQRwyoQR9pro5sEht9iWs+tYb+zMd1y7tasP86FEMtdLo7E16dcBOOTjyxRY0Om9VemyoNy6gCl6UcMwggE0BpFAVubFCvviKGxOJSZRY+U+cbptmZtJ3BGr09vxxEzSSluWNtHLRLyg8vqAh63vub2wCSF3YA7jRp3sbWzfpgCvUCtwSPTCVegR+A5TXa7++s2Av03Pc49zEMxOpYzYYNp1SAHbmH6PYWelUa7HcPx5AEHX5wJ35RYHQ7WnqCOnQ4BDZ/Kv5cUkjeYNKAKZFIL1pFhr39dR6Nv1xEfPZCXU+uXoWNHMLsFDltiNtNbj1AxD4/HlUmBcyxuD54ZFTrsF2O5KrEaFdL9MDGOTFx6syRDG6sV0c0agxuLBuj5QO2/UdQQAs+YfJhVtn0nXppp72Yh9wbO4Y79gSNhhKfY53dVMxkok80407av2gF2ax06jAXPxQopQtmnMDEEL5QK+YoZt9ttLkH6k9sdwfMZeOZSiTB/0TWItO4Kj5TsoCgcnoo+oXFeBQ2G59WnTfmSdNOj9qun9u/XfAhMtkS7Rjzta6v15+byyofSdXMQa6G7P1wai43l2BImjADMu7AboxRutdGBF4AR8Gyi6iMwCWZTKwMZLFZvNDNQ252APsF9MATfg0L6+azLualk3o2dNPtR9MSchl44E8tGRVDbgsSbI6Es12a6YCcH4Nk4ZkdJdTRxsRegqoF2bA5KWeqBGxHYYgZvhmRXzJJZZHV5mXUUVgWaN3pSE6aHcA9y5HUjAE24TkwzxhVuGMOwUyAKp1KNw9XyNt1298OcLyuTmAYKwICgavNQkBQVoFual+ve97wxDw3LCHMxfaivn3GxLRh1G66Rt1NsbaySxOEcT4XlGaAxyMgAk8tcuqlBdpJJSqQtPIpLdAQpPQ4AnwzLZSdS0asQCTZMgIMiK5rUb3VlO3S+xxG4rlcnDtKHCtoAppTdUi9G/pge/vWJfDs1lYEZRmIjbF7LoNiLA2rZUAA/ogYB+LM5lHliMjSOOYL5Lrp1KVJ1f0lNED2N4BkcR4baFGfc8v6ZrKmq+f1IHvqHqcetJkWiBBbQxIUBZgTqC2AA9+n0IwEhh4f0RcwnlkoKaKwWVmJog7NHGBvsRY23w95OSUtAv2rVDKYxzx7HSVbcitOhS1noCTt2AvBxHh0RV9M2tSOapjuNrrUeWz32372LLZ3NtICpGpCQ2lsvKbUFWq1NFvSu/Y0cUyHPZKMO4+1GnINmIVpYMSNhy+Yo/IVsBi3wcIdUjaJQfkA1TSKVVQukctg0V3ApT+JwESKJdl0KT6/ZcwNgtJdntiRLl0Jry1K77HLSnlU9L1fNybHvtXXDo4NMA3JEQwOoHMTV1ta22B7+m/WzgbLxGItzT5UHmJvMzbEgkECxXXptQO2AmtEGJLKCQuon7LJdruCLbfYAVudhvhibJgM58pCbtj9kkbrvtz0293X/njp8wsZ1s2XWpCGZsxPQIAIFkUOvymgb2w3NmkFKj5UsE16fPmJ0jmVtrOnRzfj3vAOHKq3yRKoW2XVk3Nc2ogW/WyDQHUEj28nyS69AhQB3BF5JmFhSLLaqvc0dqFjvhEOZilcxpLk2ZiNCCSQkkA2KB5SKO498TTwGdTrjXL6u2pp9iFA66jYu+w2r3wDvhnIrHI2mMJ92B/m/l+ljXZ1b71v9TWLJgH4f4MYGYlYhtQKGQk7k76ydqr6b4OYDsQc9wqKUkvGjkjTzenpiRlP0af1R/DD2AGPwWFjbQRE6dNkXtvt06cx/PC8pwXLxsGSGNGHQqoFbEfwJGCGOwA7iXD2lIooB3DoWv8mWv7cMxcJYAW0RIogiNgB3OxkN2d+u3veC+OwApeE/JqERolmpGFsdrXn5dvrhocDOkgtGTpCqwjYV11XUu4IJoCq98GsdgBOa4BFMVaZdbBQpokKdwTy30JAsb2BRvEdPCuXW9KHc7/AHji9mXev6529d8HsdgA0nhyEyPIY+aT5yHYarrcgbE7AA+grpjyPwvl1YMFbUG1byObYXRNtudz1wax2AAP4Qy12qslVQVzQIrmF3zECr9yepJxJPhvLcv3XyrpXmagNWuuv7W/5YLY7ABcvwCJNWiFBqUqfvH6HTfb+gu/XYY9l4HG0flNDG0e50l2I5kMbdt7RiPxvrgzjsADl8PRMWLZeMlr1HW29liQdtxbtt05m/aNyP5DhYKGjrSWrS7/AK1agSCCQSASp2sA9hgpjsAIPhnK6Qvkihdbttem97v9RT7FQR0wuXgEDAK0YKqSVFtsWOpjd9zgpjsAAm8I5U2PKsH/AL2Ub31FHY1tY3rl6bYVJ4Yy7MWMC6i2okSSAk1V7e22DuOwAQ+E8odzCL/rv3FHv+P1364ITZZvK0RP5bAAK5GugD31Hm22sm++JeOwEGXLzH5ZgNh1jB37n5h1wibKTlrWZFXbbyr+u+rufywRx2AHfZJ6/Ti99/KFe219fxw5JlZCWqagaqkXlrr16374m47ADmyUxr/4ggi7pEo7mtiD0BA69sKnykx06ZytCjSJv77g7/TbE/HYCLl4JA1tKWGmtOlRvSi7AB6gmv6XsMSsdjsB/9k=">
            <a:hlinkClick r:id="rId3"/>
          </p:cNvPr>
          <p:cNvSpPr>
            <a:spLocks noChangeAspect="1" noChangeArrowheads="1"/>
          </p:cNvSpPr>
          <p:nvPr/>
        </p:nvSpPr>
        <p:spPr bwMode="auto">
          <a:xfrm>
            <a:off x="155575" y="-914400"/>
            <a:ext cx="2381250" cy="1914525"/>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pic>
        <p:nvPicPr>
          <p:cNvPr id="10250" name="Picture 10" descr="http://cdn.historycommons.org/images/events/nixonwontresign_8774_wapo_2050081722-24073.jpg">
            <a:hlinkClick r:id="rId4"/>
          </p:cNvPr>
          <p:cNvPicPr>
            <a:picLocks noChangeAspect="1" noChangeArrowheads="1"/>
          </p:cNvPicPr>
          <p:nvPr/>
        </p:nvPicPr>
        <p:blipFill>
          <a:blip r:embed="rId5" cstate="print"/>
          <a:srcRect/>
          <a:stretch>
            <a:fillRect/>
          </a:stretch>
        </p:blipFill>
        <p:spPr bwMode="auto">
          <a:xfrm>
            <a:off x="860900" y="926093"/>
            <a:ext cx="7743548" cy="514123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633</TotalTime>
  <Words>2506</Words>
  <Application>Microsoft Office PowerPoint</Application>
  <PresentationFormat>On-screen Show (4:3)</PresentationFormat>
  <Paragraphs>362</Paragraphs>
  <Slides>27</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Gill Sans MT</vt:lpstr>
      <vt:lpstr>Office Theme</vt:lpstr>
      <vt:lpstr>eBooks ....  I’m blaming Ryanair!</vt:lpstr>
      <vt:lpstr>PowerPoint Presentation</vt:lpstr>
      <vt:lpstr>PowerPoint Presentation</vt:lpstr>
      <vt:lpstr>PowerPoint Presentation</vt:lpstr>
      <vt:lpstr>PowerPoint Presentation</vt:lpstr>
      <vt:lpstr>Information Behaviour of the  Researcher of the Future (CIBER, UCL)</vt:lpstr>
      <vt:lpstr>Horizon Reports 2010, 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User behaviours in academic libraries</vt:lpstr>
      <vt:lpstr>PowerPoint Presentation</vt:lpstr>
      <vt:lpstr>PowerPoint Presentation</vt:lpstr>
      <vt:lpstr>PowerPoint Presentation</vt:lpstr>
      <vt:lpstr>PowerPoint Presentation</vt:lpstr>
      <vt:lpstr>PowerPoint Presentation</vt:lpstr>
      <vt:lpstr>PowerPoint Presentation</vt:lpstr>
      <vt:lpstr>Some models - where do we fit in?</vt:lpstr>
      <vt:lpstr>PowerPoint Presentation</vt:lpstr>
    </vt:vector>
  </TitlesOfParts>
  <Company>South Tipperary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eBooks</dc:title>
  <dc:creator>terry.obrien</dc:creator>
  <cp:lastModifiedBy>Terry O'Brien</cp:lastModifiedBy>
  <cp:revision>50</cp:revision>
  <dcterms:created xsi:type="dcterms:W3CDTF">2013-09-01T13:15:57Z</dcterms:created>
  <dcterms:modified xsi:type="dcterms:W3CDTF">2015-05-26T15:07:29Z</dcterms:modified>
</cp:coreProperties>
</file>